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9" r:id="rId4"/>
    <p:sldId id="261" r:id="rId5"/>
    <p:sldId id="263" r:id="rId6"/>
    <p:sldId id="265" r:id="rId7"/>
    <p:sldId id="267" r:id="rId8"/>
    <p:sldId id="269" r:id="rId9"/>
    <p:sldId id="271" r:id="rId10"/>
    <p:sldId id="273" r:id="rId11"/>
    <p:sldId id="275" r:id="rId12"/>
    <p:sldId id="292" r:id="rId13"/>
    <p:sldId id="293" r:id="rId14"/>
    <p:sldId id="277" r:id="rId15"/>
    <p:sldId id="279" r:id="rId16"/>
    <p:sldId id="281" r:id="rId17"/>
    <p:sldId id="283" r:id="rId18"/>
    <p:sldId id="285" r:id="rId19"/>
    <p:sldId id="287" r:id="rId20"/>
    <p:sldId id="289" r:id="rId21"/>
    <p:sldId id="290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1" autoAdjust="0"/>
    <p:restoredTop sz="94660"/>
  </p:normalViewPr>
  <p:slideViewPr>
    <p:cSldViewPr snapToGrid="0">
      <p:cViewPr varScale="1">
        <p:scale>
          <a:sx n="62" d="100"/>
          <a:sy n="62" d="100"/>
        </p:scale>
        <p:origin x="78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FC20EF-8805-4CA1-BEBE-A57DFE649078}" type="doc">
      <dgm:prSet loTypeId="urn:microsoft.com/office/officeart/2005/8/layout/venn1" loCatId="relationship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EF77A429-4EFB-4D0A-877A-9A26DF65B633}">
      <dgm:prSet phldrT="[Texte]" custT="1"/>
      <dgm:spPr/>
      <dgm:t>
        <a:bodyPr/>
        <a:lstStyle/>
        <a:p>
          <a:r>
            <a:rPr lang="fr-FR" sz="2400" b="1" dirty="0" smtClean="0">
              <a:latin typeface="Calibri" pitchFamily="34" charset="0"/>
            </a:rPr>
            <a:t>Fréquenter</a:t>
          </a:r>
          <a:endParaRPr lang="fr-FR" sz="2400" b="1" dirty="0">
            <a:latin typeface="Calibri" pitchFamily="34" charset="0"/>
          </a:endParaRPr>
        </a:p>
      </dgm:t>
    </dgm:pt>
    <dgm:pt modelId="{947819D6-AA84-4977-BB51-B8A3BA64CCF3}" type="parTrans" cxnId="{F9A4BA88-04A6-463D-A157-4110232E9B29}">
      <dgm:prSet/>
      <dgm:spPr/>
      <dgm:t>
        <a:bodyPr/>
        <a:lstStyle/>
        <a:p>
          <a:endParaRPr lang="fr-FR"/>
        </a:p>
      </dgm:t>
    </dgm:pt>
    <dgm:pt modelId="{121A75FF-F08B-44D7-971E-C75EA0EA22AB}" type="sibTrans" cxnId="{F9A4BA88-04A6-463D-A157-4110232E9B29}">
      <dgm:prSet/>
      <dgm:spPr/>
      <dgm:t>
        <a:bodyPr/>
        <a:lstStyle/>
        <a:p>
          <a:endParaRPr lang="fr-FR"/>
        </a:p>
      </dgm:t>
    </dgm:pt>
    <dgm:pt modelId="{03A2FF19-DDF5-43D7-B4C8-025FC7F4E2A2}">
      <dgm:prSet phldrT="[Texte]" custT="1"/>
      <dgm:spPr/>
      <dgm:t>
        <a:bodyPr/>
        <a:lstStyle/>
        <a:p>
          <a:r>
            <a:rPr lang="fr-FR" sz="2400" b="1" dirty="0" smtClean="0">
              <a:latin typeface="Calibri" pitchFamily="34" charset="0"/>
            </a:rPr>
            <a:t>S’approprier</a:t>
          </a:r>
          <a:endParaRPr lang="fr-FR" sz="2400" b="1" dirty="0">
            <a:latin typeface="Calibri" pitchFamily="34" charset="0"/>
          </a:endParaRPr>
        </a:p>
      </dgm:t>
    </dgm:pt>
    <dgm:pt modelId="{142AEC03-9CD8-4E12-B97A-6626ED423C0E}" type="parTrans" cxnId="{7C3F185F-E965-4F0A-BE1C-A94536A1A6D2}">
      <dgm:prSet/>
      <dgm:spPr/>
      <dgm:t>
        <a:bodyPr/>
        <a:lstStyle/>
        <a:p>
          <a:endParaRPr lang="fr-FR"/>
        </a:p>
      </dgm:t>
    </dgm:pt>
    <dgm:pt modelId="{C1D436B7-8EC8-4DC9-B3F0-ACEB014935B6}" type="sibTrans" cxnId="{7C3F185F-E965-4F0A-BE1C-A94536A1A6D2}">
      <dgm:prSet/>
      <dgm:spPr/>
      <dgm:t>
        <a:bodyPr/>
        <a:lstStyle/>
        <a:p>
          <a:endParaRPr lang="fr-FR"/>
        </a:p>
      </dgm:t>
    </dgm:pt>
    <dgm:pt modelId="{5924CA26-36FC-4293-961B-6371FC6AF1F9}">
      <dgm:prSet phldrT="[Texte]" custT="1"/>
      <dgm:spPr/>
      <dgm:t>
        <a:bodyPr/>
        <a:lstStyle/>
        <a:p>
          <a:pPr algn="ctr"/>
          <a:r>
            <a:rPr lang="fr-FR" sz="2400" b="1" dirty="0" smtClean="0">
              <a:latin typeface="Calibri" pitchFamily="34" charset="0"/>
            </a:rPr>
            <a:t>     Pratiquer</a:t>
          </a:r>
          <a:endParaRPr lang="fr-FR" sz="2400" b="1" dirty="0">
            <a:latin typeface="Calibri" pitchFamily="34" charset="0"/>
          </a:endParaRPr>
        </a:p>
      </dgm:t>
    </dgm:pt>
    <dgm:pt modelId="{E31947E4-6A40-4CDC-A425-5103598DB1D7}" type="parTrans" cxnId="{B71459C0-A2BF-4E16-A9DC-51263E27D973}">
      <dgm:prSet/>
      <dgm:spPr/>
      <dgm:t>
        <a:bodyPr/>
        <a:lstStyle/>
        <a:p>
          <a:endParaRPr lang="fr-FR"/>
        </a:p>
      </dgm:t>
    </dgm:pt>
    <dgm:pt modelId="{059446D2-5419-4278-B0EB-88F62D3A9F75}" type="sibTrans" cxnId="{B71459C0-A2BF-4E16-A9DC-51263E27D973}">
      <dgm:prSet/>
      <dgm:spPr/>
      <dgm:t>
        <a:bodyPr/>
        <a:lstStyle/>
        <a:p>
          <a:endParaRPr lang="fr-FR"/>
        </a:p>
      </dgm:t>
    </dgm:pt>
    <dgm:pt modelId="{0BAC1807-66B1-4796-A1FF-EE382470ACB9}" type="pres">
      <dgm:prSet presAssocID="{D7FC20EF-8805-4CA1-BEBE-A57DFE64907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6BFA810-45CD-4000-A2CC-2D1B809D5D4B}" type="pres">
      <dgm:prSet presAssocID="{EF77A429-4EFB-4D0A-877A-9A26DF65B633}" presName="circ1" presStyleLbl="vennNode1" presStyleIdx="0" presStyleCnt="3"/>
      <dgm:spPr/>
      <dgm:t>
        <a:bodyPr/>
        <a:lstStyle/>
        <a:p>
          <a:endParaRPr lang="fr-FR"/>
        </a:p>
      </dgm:t>
    </dgm:pt>
    <dgm:pt modelId="{585A8672-8770-44A2-9108-D4FCD23710D1}" type="pres">
      <dgm:prSet presAssocID="{EF77A429-4EFB-4D0A-877A-9A26DF65B63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E5FE366-78BA-4FD5-9AB1-6DCEBCFA754E}" type="pres">
      <dgm:prSet presAssocID="{03A2FF19-DDF5-43D7-B4C8-025FC7F4E2A2}" presName="circ2" presStyleLbl="vennNode1" presStyleIdx="1" presStyleCnt="3"/>
      <dgm:spPr/>
      <dgm:t>
        <a:bodyPr/>
        <a:lstStyle/>
        <a:p>
          <a:endParaRPr lang="fr-FR"/>
        </a:p>
      </dgm:t>
    </dgm:pt>
    <dgm:pt modelId="{A2BBFDAF-AAD7-45CE-A976-F040862CCD1E}" type="pres">
      <dgm:prSet presAssocID="{03A2FF19-DDF5-43D7-B4C8-025FC7F4E2A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DF721D9-8187-4327-8F0E-012AF27720BE}" type="pres">
      <dgm:prSet presAssocID="{5924CA26-36FC-4293-961B-6371FC6AF1F9}" presName="circ3" presStyleLbl="vennNode1" presStyleIdx="2" presStyleCnt="3"/>
      <dgm:spPr/>
      <dgm:t>
        <a:bodyPr/>
        <a:lstStyle/>
        <a:p>
          <a:endParaRPr lang="fr-FR"/>
        </a:p>
      </dgm:t>
    </dgm:pt>
    <dgm:pt modelId="{42CE1E7B-4683-4BC7-8340-55163445B565}" type="pres">
      <dgm:prSet presAssocID="{5924CA26-36FC-4293-961B-6371FC6AF1F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5B61B37-BE85-4C42-8193-6C29E173C562}" type="presOf" srcId="{03A2FF19-DDF5-43D7-B4C8-025FC7F4E2A2}" destId="{DE5FE366-78BA-4FD5-9AB1-6DCEBCFA754E}" srcOrd="0" destOrd="0" presId="urn:microsoft.com/office/officeart/2005/8/layout/venn1"/>
    <dgm:cxn modelId="{B71459C0-A2BF-4E16-A9DC-51263E27D973}" srcId="{D7FC20EF-8805-4CA1-BEBE-A57DFE649078}" destId="{5924CA26-36FC-4293-961B-6371FC6AF1F9}" srcOrd="2" destOrd="0" parTransId="{E31947E4-6A40-4CDC-A425-5103598DB1D7}" sibTransId="{059446D2-5419-4278-B0EB-88F62D3A9F75}"/>
    <dgm:cxn modelId="{0D889629-4CE6-400B-8B4A-9338E93ADFEB}" type="presOf" srcId="{D7FC20EF-8805-4CA1-BEBE-A57DFE649078}" destId="{0BAC1807-66B1-4796-A1FF-EE382470ACB9}" srcOrd="0" destOrd="0" presId="urn:microsoft.com/office/officeart/2005/8/layout/venn1"/>
    <dgm:cxn modelId="{123D807F-243F-470C-B14E-FBB6AE91A23F}" type="presOf" srcId="{EF77A429-4EFB-4D0A-877A-9A26DF65B633}" destId="{F6BFA810-45CD-4000-A2CC-2D1B809D5D4B}" srcOrd="0" destOrd="0" presId="urn:microsoft.com/office/officeart/2005/8/layout/venn1"/>
    <dgm:cxn modelId="{11BFB0FE-358F-42C2-B9DE-3F31E0A28B81}" type="presOf" srcId="{03A2FF19-DDF5-43D7-B4C8-025FC7F4E2A2}" destId="{A2BBFDAF-AAD7-45CE-A976-F040862CCD1E}" srcOrd="1" destOrd="0" presId="urn:microsoft.com/office/officeart/2005/8/layout/venn1"/>
    <dgm:cxn modelId="{53C06C54-C0B8-40C0-AA63-850FE5A21A73}" type="presOf" srcId="{5924CA26-36FC-4293-961B-6371FC6AF1F9}" destId="{2DF721D9-8187-4327-8F0E-012AF27720BE}" srcOrd="0" destOrd="0" presId="urn:microsoft.com/office/officeart/2005/8/layout/venn1"/>
    <dgm:cxn modelId="{F9A4BA88-04A6-463D-A157-4110232E9B29}" srcId="{D7FC20EF-8805-4CA1-BEBE-A57DFE649078}" destId="{EF77A429-4EFB-4D0A-877A-9A26DF65B633}" srcOrd="0" destOrd="0" parTransId="{947819D6-AA84-4977-BB51-B8A3BA64CCF3}" sibTransId="{121A75FF-F08B-44D7-971E-C75EA0EA22AB}"/>
    <dgm:cxn modelId="{0F8E9AE9-DF31-4166-BAE3-D259A5A62B35}" type="presOf" srcId="{EF77A429-4EFB-4D0A-877A-9A26DF65B633}" destId="{585A8672-8770-44A2-9108-D4FCD23710D1}" srcOrd="1" destOrd="0" presId="urn:microsoft.com/office/officeart/2005/8/layout/venn1"/>
    <dgm:cxn modelId="{7C3F185F-E965-4F0A-BE1C-A94536A1A6D2}" srcId="{D7FC20EF-8805-4CA1-BEBE-A57DFE649078}" destId="{03A2FF19-DDF5-43D7-B4C8-025FC7F4E2A2}" srcOrd="1" destOrd="0" parTransId="{142AEC03-9CD8-4E12-B97A-6626ED423C0E}" sibTransId="{C1D436B7-8EC8-4DC9-B3F0-ACEB014935B6}"/>
    <dgm:cxn modelId="{F00255E6-AA71-4DA3-A453-D066D6F19FE1}" type="presOf" srcId="{5924CA26-36FC-4293-961B-6371FC6AF1F9}" destId="{42CE1E7B-4683-4BC7-8340-55163445B565}" srcOrd="1" destOrd="0" presId="urn:microsoft.com/office/officeart/2005/8/layout/venn1"/>
    <dgm:cxn modelId="{88DE9942-00C8-47A9-938D-0495F50544F2}" type="presParOf" srcId="{0BAC1807-66B1-4796-A1FF-EE382470ACB9}" destId="{F6BFA810-45CD-4000-A2CC-2D1B809D5D4B}" srcOrd="0" destOrd="0" presId="urn:microsoft.com/office/officeart/2005/8/layout/venn1"/>
    <dgm:cxn modelId="{33D7F176-E348-448B-B1B9-C0372DE83E7B}" type="presParOf" srcId="{0BAC1807-66B1-4796-A1FF-EE382470ACB9}" destId="{585A8672-8770-44A2-9108-D4FCD23710D1}" srcOrd="1" destOrd="0" presId="urn:microsoft.com/office/officeart/2005/8/layout/venn1"/>
    <dgm:cxn modelId="{F83E3FAA-CF0D-40D9-9DD9-163509E79863}" type="presParOf" srcId="{0BAC1807-66B1-4796-A1FF-EE382470ACB9}" destId="{DE5FE366-78BA-4FD5-9AB1-6DCEBCFA754E}" srcOrd="2" destOrd="0" presId="urn:microsoft.com/office/officeart/2005/8/layout/venn1"/>
    <dgm:cxn modelId="{6D512E31-A431-4BC7-B335-84E03BF1513F}" type="presParOf" srcId="{0BAC1807-66B1-4796-A1FF-EE382470ACB9}" destId="{A2BBFDAF-AAD7-45CE-A976-F040862CCD1E}" srcOrd="3" destOrd="0" presId="urn:microsoft.com/office/officeart/2005/8/layout/venn1"/>
    <dgm:cxn modelId="{45F09C62-274F-409A-A0B7-6D3018E75205}" type="presParOf" srcId="{0BAC1807-66B1-4796-A1FF-EE382470ACB9}" destId="{2DF721D9-8187-4327-8F0E-012AF27720BE}" srcOrd="4" destOrd="0" presId="urn:microsoft.com/office/officeart/2005/8/layout/venn1"/>
    <dgm:cxn modelId="{CA4DCAD0-41C3-46E1-BF74-29C1B8FEE7D4}" type="presParOf" srcId="{0BAC1807-66B1-4796-A1FF-EE382470ACB9}" destId="{42CE1E7B-4683-4BC7-8340-55163445B56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CCE775-9AE6-4AE0-AAD6-68743C4469DC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81E14FF2-E859-4214-8B5E-1DFDC2485194}">
      <dgm:prSet phldrT="[Texte]" custT="1"/>
      <dgm:spPr/>
      <dgm:t>
        <a:bodyPr/>
        <a:lstStyle/>
        <a:p>
          <a:r>
            <a:rPr lang="fr-FR" sz="2400" b="1" dirty="0" smtClean="0">
              <a:latin typeface="Calibri" pitchFamily="34" charset="0"/>
            </a:rPr>
            <a:t>Fréquenter</a:t>
          </a:r>
          <a:endParaRPr lang="fr-FR" sz="2400" b="1" dirty="0">
            <a:latin typeface="Calibri" pitchFamily="34" charset="0"/>
          </a:endParaRPr>
        </a:p>
      </dgm:t>
    </dgm:pt>
    <dgm:pt modelId="{8CC7C191-9563-444D-BDB7-9D16B7D86092}" type="parTrans" cxnId="{4750639A-557C-4B6B-B9D1-415B20A14B1C}">
      <dgm:prSet/>
      <dgm:spPr/>
      <dgm:t>
        <a:bodyPr/>
        <a:lstStyle/>
        <a:p>
          <a:endParaRPr lang="fr-FR"/>
        </a:p>
      </dgm:t>
    </dgm:pt>
    <dgm:pt modelId="{CD2875D4-DA47-42CA-9B62-7295C8E8A574}" type="sibTrans" cxnId="{4750639A-557C-4B6B-B9D1-415B20A14B1C}">
      <dgm:prSet/>
      <dgm:spPr/>
      <dgm:t>
        <a:bodyPr/>
        <a:lstStyle/>
        <a:p>
          <a:endParaRPr lang="fr-FR"/>
        </a:p>
      </dgm:t>
    </dgm:pt>
    <dgm:pt modelId="{ACC7731C-82C9-41B9-B3B5-AA79875C4876}">
      <dgm:prSet phldrT="[Texte]"/>
      <dgm:spPr/>
      <dgm:t>
        <a:bodyPr/>
        <a:lstStyle/>
        <a:p>
          <a:r>
            <a:rPr lang="fr-FR" dirty="0" smtClean="0">
              <a:latin typeface="Calibri" pitchFamily="34" charset="0"/>
            </a:rPr>
            <a:t> rencontres</a:t>
          </a:r>
          <a:endParaRPr lang="fr-FR" dirty="0">
            <a:latin typeface="Calibri" pitchFamily="34" charset="0"/>
          </a:endParaRPr>
        </a:p>
      </dgm:t>
    </dgm:pt>
    <dgm:pt modelId="{CDE6014E-4F19-40BA-8D62-B680EFC4DF6D}" type="parTrans" cxnId="{41281DA7-DDD1-4E88-BD7E-BBD4DC3B1B4C}">
      <dgm:prSet/>
      <dgm:spPr/>
      <dgm:t>
        <a:bodyPr/>
        <a:lstStyle/>
        <a:p>
          <a:endParaRPr lang="fr-FR"/>
        </a:p>
      </dgm:t>
    </dgm:pt>
    <dgm:pt modelId="{52534B3E-DF4D-4233-9261-672700AE248C}" type="sibTrans" cxnId="{41281DA7-DDD1-4E88-BD7E-BBD4DC3B1B4C}">
      <dgm:prSet/>
      <dgm:spPr/>
      <dgm:t>
        <a:bodyPr/>
        <a:lstStyle/>
        <a:p>
          <a:endParaRPr lang="fr-FR"/>
        </a:p>
      </dgm:t>
    </dgm:pt>
    <dgm:pt modelId="{7F440ED4-87C7-4865-A68F-E29E66DEB2B5}">
      <dgm:prSet phldrT="[Texte]" custT="1"/>
      <dgm:spPr/>
      <dgm:t>
        <a:bodyPr/>
        <a:lstStyle/>
        <a:p>
          <a:r>
            <a:rPr lang="fr-FR" sz="2400" b="1" dirty="0" smtClean="0">
              <a:latin typeface="Calibri" pitchFamily="34" charset="0"/>
            </a:rPr>
            <a:t>Pratiquer</a:t>
          </a:r>
          <a:endParaRPr lang="fr-FR" sz="2400" b="1" dirty="0">
            <a:latin typeface="Calibri" pitchFamily="34" charset="0"/>
          </a:endParaRPr>
        </a:p>
      </dgm:t>
    </dgm:pt>
    <dgm:pt modelId="{746F4092-4B65-4861-AB10-2967AF92FC91}" type="parTrans" cxnId="{FB7F5A5D-FA44-479E-BB5C-CC405899D616}">
      <dgm:prSet/>
      <dgm:spPr/>
      <dgm:t>
        <a:bodyPr/>
        <a:lstStyle/>
        <a:p>
          <a:endParaRPr lang="fr-FR"/>
        </a:p>
      </dgm:t>
    </dgm:pt>
    <dgm:pt modelId="{2F63AE63-9EFD-40BC-A64D-CC784EB29D20}" type="sibTrans" cxnId="{FB7F5A5D-FA44-479E-BB5C-CC405899D616}">
      <dgm:prSet/>
      <dgm:spPr/>
      <dgm:t>
        <a:bodyPr/>
        <a:lstStyle/>
        <a:p>
          <a:endParaRPr lang="fr-FR"/>
        </a:p>
      </dgm:t>
    </dgm:pt>
    <dgm:pt modelId="{3ADCD46A-F1CC-4A75-8047-6F954F00BDBD}">
      <dgm:prSet phldrT="[Texte]"/>
      <dgm:spPr/>
      <dgm:t>
        <a:bodyPr/>
        <a:lstStyle/>
        <a:p>
          <a:r>
            <a:rPr lang="fr-FR" dirty="0" smtClean="0">
              <a:latin typeface="Calibri" pitchFamily="34" charset="0"/>
            </a:rPr>
            <a:t>individuelles ou collectives</a:t>
          </a:r>
          <a:endParaRPr lang="fr-FR" dirty="0">
            <a:latin typeface="Calibri" pitchFamily="34" charset="0"/>
          </a:endParaRPr>
        </a:p>
      </dgm:t>
    </dgm:pt>
    <dgm:pt modelId="{E82C3427-267E-4427-8D51-617D0156E7AE}" type="parTrans" cxnId="{09FD17FF-1121-49FC-82D3-F24777017E09}">
      <dgm:prSet/>
      <dgm:spPr/>
      <dgm:t>
        <a:bodyPr/>
        <a:lstStyle/>
        <a:p>
          <a:endParaRPr lang="fr-FR"/>
        </a:p>
      </dgm:t>
    </dgm:pt>
    <dgm:pt modelId="{3E37CF5C-8DD0-40A7-977E-382D33E6441A}" type="sibTrans" cxnId="{09FD17FF-1121-49FC-82D3-F24777017E09}">
      <dgm:prSet/>
      <dgm:spPr/>
      <dgm:t>
        <a:bodyPr/>
        <a:lstStyle/>
        <a:p>
          <a:endParaRPr lang="fr-FR"/>
        </a:p>
      </dgm:t>
    </dgm:pt>
    <dgm:pt modelId="{41C95E19-C85C-4DCE-9345-5EB8B220135F}">
      <dgm:prSet phldrT="[Texte]" custT="1"/>
      <dgm:spPr/>
      <dgm:t>
        <a:bodyPr/>
        <a:lstStyle/>
        <a:p>
          <a:r>
            <a:rPr lang="fr-FR" sz="2400" b="1" dirty="0" smtClean="0">
              <a:latin typeface="Calibri" pitchFamily="34" charset="0"/>
            </a:rPr>
            <a:t>Connaître</a:t>
          </a:r>
          <a:endParaRPr lang="fr-FR" sz="2400" b="1" dirty="0">
            <a:latin typeface="Calibri" pitchFamily="34" charset="0"/>
          </a:endParaRPr>
        </a:p>
      </dgm:t>
    </dgm:pt>
    <dgm:pt modelId="{5DD7182D-9F4A-4163-9278-ABDEB5BE9F57}" type="parTrans" cxnId="{BD7786A3-8532-4270-AE0F-57B6703A6CDD}">
      <dgm:prSet/>
      <dgm:spPr/>
      <dgm:t>
        <a:bodyPr/>
        <a:lstStyle/>
        <a:p>
          <a:endParaRPr lang="fr-FR"/>
        </a:p>
      </dgm:t>
    </dgm:pt>
    <dgm:pt modelId="{1C07CC2B-E813-4C39-A7C3-4AA745B10487}" type="sibTrans" cxnId="{BD7786A3-8532-4270-AE0F-57B6703A6CDD}">
      <dgm:prSet/>
      <dgm:spPr/>
      <dgm:t>
        <a:bodyPr/>
        <a:lstStyle/>
        <a:p>
          <a:endParaRPr lang="fr-FR"/>
        </a:p>
      </dgm:t>
    </dgm:pt>
    <dgm:pt modelId="{0D17A115-C5A8-4417-8DCA-0C5890DC3550}">
      <dgm:prSet phldrT="[Texte]"/>
      <dgm:spPr/>
      <dgm:t>
        <a:bodyPr/>
        <a:lstStyle/>
        <a:p>
          <a:r>
            <a:rPr lang="fr-FR" dirty="0" smtClean="0">
              <a:latin typeface="Calibri" pitchFamily="34" charset="0"/>
            </a:rPr>
            <a:t>S’approprier des connaissances :</a:t>
          </a:r>
          <a:endParaRPr lang="fr-FR" dirty="0">
            <a:latin typeface="Calibri" pitchFamily="34" charset="0"/>
          </a:endParaRPr>
        </a:p>
      </dgm:t>
    </dgm:pt>
    <dgm:pt modelId="{02E2F620-A0D3-4B97-B323-E136C348A129}" type="parTrans" cxnId="{4028D208-7B66-407F-9DF4-4D3CDF40B8A7}">
      <dgm:prSet/>
      <dgm:spPr/>
      <dgm:t>
        <a:bodyPr/>
        <a:lstStyle/>
        <a:p>
          <a:endParaRPr lang="fr-FR"/>
        </a:p>
      </dgm:t>
    </dgm:pt>
    <dgm:pt modelId="{2FD29B30-AC6A-4A06-8E75-CE6A2B5B1784}" type="sibTrans" cxnId="{4028D208-7B66-407F-9DF4-4D3CDF40B8A7}">
      <dgm:prSet/>
      <dgm:spPr/>
      <dgm:t>
        <a:bodyPr/>
        <a:lstStyle/>
        <a:p>
          <a:endParaRPr lang="fr-FR"/>
        </a:p>
      </dgm:t>
    </dgm:pt>
    <dgm:pt modelId="{CD3BDB9E-3320-4720-B2E7-89EBFC9C7089}">
      <dgm:prSet phldrT="[Texte]"/>
      <dgm:spPr/>
      <dgm:t>
        <a:bodyPr/>
        <a:lstStyle/>
        <a:p>
          <a:r>
            <a:rPr lang="fr-FR" dirty="0" smtClean="0">
              <a:latin typeface="Calibri" pitchFamily="34" charset="0"/>
            </a:rPr>
            <a:t>dans des domaines artistiques variés</a:t>
          </a:r>
          <a:endParaRPr lang="fr-FR" dirty="0">
            <a:latin typeface="Calibri" pitchFamily="34" charset="0"/>
          </a:endParaRPr>
        </a:p>
      </dgm:t>
    </dgm:pt>
    <dgm:pt modelId="{AD42492B-642F-42DF-8FD0-C478B503E107}" type="sibTrans" cxnId="{C43DBAF5-7233-4284-BA30-45764799CF98}">
      <dgm:prSet/>
      <dgm:spPr/>
      <dgm:t>
        <a:bodyPr/>
        <a:lstStyle/>
        <a:p>
          <a:endParaRPr lang="fr-FR"/>
        </a:p>
      </dgm:t>
    </dgm:pt>
    <dgm:pt modelId="{0896803A-A385-4214-B645-B9C44944E2FB}" type="parTrans" cxnId="{C43DBAF5-7233-4284-BA30-45764799CF98}">
      <dgm:prSet/>
      <dgm:spPr/>
      <dgm:t>
        <a:bodyPr/>
        <a:lstStyle/>
        <a:p>
          <a:endParaRPr lang="fr-FR"/>
        </a:p>
      </dgm:t>
    </dgm:pt>
    <dgm:pt modelId="{14B92202-E248-4CD5-B337-177D912C9897}">
      <dgm:prSet phldrT="[Texte]"/>
      <dgm:spPr/>
      <dgm:t>
        <a:bodyPr/>
        <a:lstStyle/>
        <a:p>
          <a:endParaRPr lang="fr-FR" dirty="0"/>
        </a:p>
      </dgm:t>
    </dgm:pt>
    <dgm:pt modelId="{D03765F3-B53D-4C6D-A1A7-FD2E876E3AC1}" type="parTrans" cxnId="{BC4F35C9-43D2-4DB1-8437-ECA9D28724C9}">
      <dgm:prSet/>
      <dgm:spPr/>
      <dgm:t>
        <a:bodyPr/>
        <a:lstStyle/>
        <a:p>
          <a:endParaRPr lang="fr-FR"/>
        </a:p>
      </dgm:t>
    </dgm:pt>
    <dgm:pt modelId="{C8B01FC3-353C-4A08-A45A-2C7464364C2B}" type="sibTrans" cxnId="{BC4F35C9-43D2-4DB1-8437-ECA9D28724C9}">
      <dgm:prSet/>
      <dgm:spPr/>
      <dgm:t>
        <a:bodyPr/>
        <a:lstStyle/>
        <a:p>
          <a:endParaRPr lang="fr-FR"/>
        </a:p>
      </dgm:t>
    </dgm:pt>
    <dgm:pt modelId="{8B7E2F1F-7937-4ED7-8942-64D25B6F7080}">
      <dgm:prSet phldrT="[Texte]"/>
      <dgm:spPr/>
      <dgm:t>
        <a:bodyPr/>
        <a:lstStyle/>
        <a:p>
          <a:r>
            <a:rPr lang="fr-FR" dirty="0" smtClean="0">
              <a:latin typeface="Calibri" pitchFamily="34" charset="0"/>
            </a:rPr>
            <a:t>directes/indirectes</a:t>
          </a:r>
          <a:endParaRPr lang="fr-FR" dirty="0">
            <a:latin typeface="Calibri" pitchFamily="34" charset="0"/>
          </a:endParaRPr>
        </a:p>
      </dgm:t>
    </dgm:pt>
    <dgm:pt modelId="{B86CB725-CAD9-49E8-845F-2B4C1934A5CB}" type="parTrans" cxnId="{481C8D52-19B3-436E-8C5B-C209F2B2EF02}">
      <dgm:prSet/>
      <dgm:spPr/>
      <dgm:t>
        <a:bodyPr/>
        <a:lstStyle/>
        <a:p>
          <a:endParaRPr lang="fr-FR"/>
        </a:p>
      </dgm:t>
    </dgm:pt>
    <dgm:pt modelId="{AAD535EF-FF1C-444F-8F21-31EF165E618D}" type="sibTrans" cxnId="{481C8D52-19B3-436E-8C5B-C209F2B2EF02}">
      <dgm:prSet/>
      <dgm:spPr/>
      <dgm:t>
        <a:bodyPr/>
        <a:lstStyle/>
        <a:p>
          <a:endParaRPr lang="fr-FR"/>
        </a:p>
      </dgm:t>
    </dgm:pt>
    <dgm:pt modelId="{AAA611CD-1FFB-4DAF-A35B-2572C4E86252}">
      <dgm:prSet phldrT="[Texte]"/>
      <dgm:spPr/>
      <dgm:t>
        <a:bodyPr/>
        <a:lstStyle/>
        <a:p>
          <a:r>
            <a:rPr lang="fr-FR" dirty="0" smtClean="0">
              <a:latin typeface="Calibri" pitchFamily="34" charset="0"/>
              <a:ea typeface="ＭＳ Ｐゴシック" pitchFamily="34" charset="-128"/>
            </a:rPr>
            <a:t>avec des :</a:t>
          </a:r>
          <a:endParaRPr lang="fr-FR" dirty="0">
            <a:latin typeface="Calibri" pitchFamily="34" charset="0"/>
          </a:endParaRPr>
        </a:p>
      </dgm:t>
    </dgm:pt>
    <dgm:pt modelId="{B3DAEF2B-658C-4A54-86CB-46950DD78F5F}" type="parTrans" cxnId="{C56CBFEB-6433-4929-A3DD-A740FBB79103}">
      <dgm:prSet/>
      <dgm:spPr/>
      <dgm:t>
        <a:bodyPr/>
        <a:lstStyle/>
        <a:p>
          <a:endParaRPr lang="fr-FR"/>
        </a:p>
      </dgm:t>
    </dgm:pt>
    <dgm:pt modelId="{840152A3-228B-49C3-8955-814BEF745D67}" type="sibTrans" cxnId="{C56CBFEB-6433-4929-A3DD-A740FBB79103}">
      <dgm:prSet/>
      <dgm:spPr/>
      <dgm:t>
        <a:bodyPr/>
        <a:lstStyle/>
        <a:p>
          <a:endParaRPr lang="fr-FR"/>
        </a:p>
      </dgm:t>
    </dgm:pt>
    <dgm:pt modelId="{8692E838-0EBC-4AB5-B24F-DDEAEA027B9B}">
      <dgm:prSet phldrT="[Texte]"/>
      <dgm:spPr/>
      <dgm:t>
        <a:bodyPr/>
        <a:lstStyle/>
        <a:p>
          <a:r>
            <a:rPr lang="fr-FR" dirty="0" smtClean="0">
              <a:latin typeface="Calibri" pitchFamily="34" charset="0"/>
              <a:ea typeface="ＭＳ Ｐゴシック" pitchFamily="34" charset="-128"/>
            </a:rPr>
            <a:t> œuvres artistiques et des objets patrimoniaux </a:t>
          </a:r>
          <a:endParaRPr lang="fr-FR" dirty="0">
            <a:latin typeface="Calibri" pitchFamily="34" charset="0"/>
          </a:endParaRPr>
        </a:p>
      </dgm:t>
    </dgm:pt>
    <dgm:pt modelId="{707712BE-0A80-4F2A-950E-132A78086976}" type="parTrans" cxnId="{5B0E2FD0-0541-4CEB-A1EE-CB1DC38AB73C}">
      <dgm:prSet/>
      <dgm:spPr/>
      <dgm:t>
        <a:bodyPr/>
        <a:lstStyle/>
        <a:p>
          <a:endParaRPr lang="fr-FR"/>
        </a:p>
      </dgm:t>
    </dgm:pt>
    <dgm:pt modelId="{2178DF3A-74BC-4D90-82CD-070A05984EFD}" type="sibTrans" cxnId="{5B0E2FD0-0541-4CEB-A1EE-CB1DC38AB73C}">
      <dgm:prSet/>
      <dgm:spPr/>
      <dgm:t>
        <a:bodyPr/>
        <a:lstStyle/>
        <a:p>
          <a:endParaRPr lang="fr-FR"/>
        </a:p>
      </dgm:t>
    </dgm:pt>
    <dgm:pt modelId="{276CC3A9-6B50-43AB-A8B7-654F09948872}">
      <dgm:prSet phldrT="[Texte]"/>
      <dgm:spPr/>
      <dgm:t>
        <a:bodyPr/>
        <a:lstStyle/>
        <a:p>
          <a:r>
            <a:rPr lang="fr-FR" dirty="0" smtClean="0">
              <a:latin typeface="Calibri" pitchFamily="34" charset="0"/>
              <a:ea typeface="ＭＳ Ｐゴシック" pitchFamily="34" charset="-128"/>
            </a:rPr>
            <a:t>avec des artistes, des artisans des métiers d'art</a:t>
          </a:r>
          <a:endParaRPr lang="fr-FR" dirty="0">
            <a:latin typeface="Calibri" pitchFamily="34" charset="0"/>
          </a:endParaRPr>
        </a:p>
      </dgm:t>
    </dgm:pt>
    <dgm:pt modelId="{F2E8C315-79B3-4221-84F6-1A95896193EA}" type="parTrans" cxnId="{AE422DD6-38DC-4524-96DD-2F631331A912}">
      <dgm:prSet/>
      <dgm:spPr/>
      <dgm:t>
        <a:bodyPr/>
        <a:lstStyle/>
        <a:p>
          <a:endParaRPr lang="fr-FR"/>
        </a:p>
      </dgm:t>
    </dgm:pt>
    <dgm:pt modelId="{DCBA742C-AA29-4937-BE6D-FEAD819118AE}" type="sibTrans" cxnId="{AE422DD6-38DC-4524-96DD-2F631331A912}">
      <dgm:prSet/>
      <dgm:spPr/>
      <dgm:t>
        <a:bodyPr/>
        <a:lstStyle/>
        <a:p>
          <a:endParaRPr lang="fr-FR"/>
        </a:p>
      </dgm:t>
    </dgm:pt>
    <dgm:pt modelId="{00282219-D927-4292-97CB-1E6BC66E2F81}">
      <dgm:prSet phldrT="[Texte]"/>
      <dgm:spPr/>
      <dgm:t>
        <a:bodyPr/>
        <a:lstStyle/>
        <a:p>
          <a:r>
            <a:rPr lang="fr-FR" dirty="0" smtClean="0">
              <a:latin typeface="Calibri" pitchFamily="34" charset="0"/>
              <a:ea typeface="ＭＳ Ｐゴシック" pitchFamily="34" charset="-128"/>
            </a:rPr>
            <a:t> des professionnels des arts et de la culture... </a:t>
          </a:r>
          <a:endParaRPr lang="fr-FR" dirty="0">
            <a:latin typeface="Calibri" pitchFamily="34" charset="0"/>
          </a:endParaRPr>
        </a:p>
      </dgm:t>
    </dgm:pt>
    <dgm:pt modelId="{7F3D6238-03F5-46A7-ABDB-800834828DD0}" type="parTrans" cxnId="{AC202698-21FC-4E11-A287-F3124264B49C}">
      <dgm:prSet/>
      <dgm:spPr/>
      <dgm:t>
        <a:bodyPr/>
        <a:lstStyle/>
        <a:p>
          <a:endParaRPr lang="fr-FR"/>
        </a:p>
      </dgm:t>
    </dgm:pt>
    <dgm:pt modelId="{E1D5213F-B341-4B1A-8AA6-562B1988E1FF}" type="sibTrans" cxnId="{AC202698-21FC-4E11-A287-F3124264B49C}">
      <dgm:prSet/>
      <dgm:spPr/>
      <dgm:t>
        <a:bodyPr/>
        <a:lstStyle/>
        <a:p>
          <a:endParaRPr lang="fr-FR"/>
        </a:p>
      </dgm:t>
    </dgm:pt>
    <dgm:pt modelId="{6CE466D4-2C03-400C-BF55-C2B499D9D7AB}">
      <dgm:prSet phldrT="[Texte]"/>
      <dgm:spPr/>
      <dgm:t>
        <a:bodyPr/>
        <a:lstStyle/>
        <a:p>
          <a:r>
            <a:rPr lang="fr-FR" dirty="0" smtClean="0">
              <a:latin typeface="Calibri" pitchFamily="34" charset="0"/>
              <a:ea typeface="ＭＳ Ｐゴシック" pitchFamily="34" charset="-128"/>
            </a:rPr>
            <a:t>avec des lieux d'enseignement, de création, de conservation, de diffusion...</a:t>
          </a:r>
          <a:endParaRPr lang="fr-FR" dirty="0">
            <a:latin typeface="Calibri" pitchFamily="34" charset="0"/>
          </a:endParaRPr>
        </a:p>
      </dgm:t>
    </dgm:pt>
    <dgm:pt modelId="{71C62A62-142A-416E-B72D-93636F8494F7}" type="parTrans" cxnId="{C6EE3959-C115-4A78-B682-D9E430D597CE}">
      <dgm:prSet/>
      <dgm:spPr/>
      <dgm:t>
        <a:bodyPr/>
        <a:lstStyle/>
        <a:p>
          <a:endParaRPr lang="fr-FR"/>
        </a:p>
      </dgm:t>
    </dgm:pt>
    <dgm:pt modelId="{2D5B987F-37B7-435A-9DA6-FE396D7ED50A}" type="sibTrans" cxnId="{C6EE3959-C115-4A78-B682-D9E430D597CE}">
      <dgm:prSet/>
      <dgm:spPr/>
      <dgm:t>
        <a:bodyPr/>
        <a:lstStyle/>
        <a:p>
          <a:endParaRPr lang="fr-FR"/>
        </a:p>
      </dgm:t>
    </dgm:pt>
    <dgm:pt modelId="{7B24D5E2-411A-4D9F-9B1E-CB221E966C2A}">
      <dgm:prSet phldrT="[Texte]"/>
      <dgm:spPr/>
      <dgm:t>
        <a:bodyPr/>
        <a:lstStyle/>
        <a:p>
          <a:endParaRPr lang="fr-FR" dirty="0"/>
        </a:p>
      </dgm:t>
    </dgm:pt>
    <dgm:pt modelId="{2DCA5054-41D7-4794-8808-C04E38458A5D}" type="parTrans" cxnId="{FB0C2444-7B39-42C9-B49E-7496AC18B31B}">
      <dgm:prSet/>
      <dgm:spPr/>
      <dgm:t>
        <a:bodyPr/>
        <a:lstStyle/>
        <a:p>
          <a:endParaRPr lang="fr-FR"/>
        </a:p>
      </dgm:t>
    </dgm:pt>
    <dgm:pt modelId="{3547A655-997A-40B6-A78E-19606D96BEEC}" type="sibTrans" cxnId="{FB0C2444-7B39-42C9-B49E-7496AC18B31B}">
      <dgm:prSet/>
      <dgm:spPr/>
      <dgm:t>
        <a:bodyPr/>
        <a:lstStyle/>
        <a:p>
          <a:endParaRPr lang="fr-FR"/>
        </a:p>
      </dgm:t>
    </dgm:pt>
    <dgm:pt modelId="{1C6ADD17-43C6-4D99-979F-FDE3B57FC5F0}">
      <dgm:prSet phldrT="[Texte]"/>
      <dgm:spPr/>
      <dgm:t>
        <a:bodyPr/>
        <a:lstStyle/>
        <a:p>
          <a:r>
            <a:rPr lang="fr-FR" b="1" dirty="0" smtClean="0">
              <a:latin typeface="Calibri" pitchFamily="34" charset="0"/>
              <a:ea typeface="ＭＳ Ｐゴシック" pitchFamily="34" charset="-128"/>
            </a:rPr>
            <a:t>la pratique de l’élève devient lieu de construction des savoirs. Il est donc important </a:t>
          </a:r>
          <a:r>
            <a:rPr lang="fr-FR" dirty="0" smtClean="0">
              <a:latin typeface="Calibri" pitchFamily="34" charset="0"/>
              <a:ea typeface="ＭＳ Ｐゴシック" pitchFamily="34" charset="-128"/>
            </a:rPr>
            <a:t>de considérer le terme de </a:t>
          </a:r>
          <a:r>
            <a:rPr lang="fr-FR" i="1" dirty="0" smtClean="0">
              <a:latin typeface="Calibri" pitchFamily="34" charset="0"/>
              <a:ea typeface="ＭＳ Ｐゴシック" pitchFamily="34" charset="-128"/>
            </a:rPr>
            <a:t>pratique au sens large et ne pas l’inscrire seulement en terme de pratique artistique.</a:t>
          </a:r>
          <a:endParaRPr lang="fr-FR" dirty="0">
            <a:latin typeface="Calibri" pitchFamily="34" charset="0"/>
          </a:endParaRPr>
        </a:p>
      </dgm:t>
    </dgm:pt>
    <dgm:pt modelId="{9D26B1B1-59FA-4608-BCB4-0C84E8F2F481}" type="parTrans" cxnId="{A3741CA2-5948-4346-BC6A-57AFF0149625}">
      <dgm:prSet/>
      <dgm:spPr/>
      <dgm:t>
        <a:bodyPr/>
        <a:lstStyle/>
        <a:p>
          <a:endParaRPr lang="fr-FR"/>
        </a:p>
      </dgm:t>
    </dgm:pt>
    <dgm:pt modelId="{E521FF12-7538-493D-9068-6460EA231207}" type="sibTrans" cxnId="{A3741CA2-5948-4346-BC6A-57AFF0149625}">
      <dgm:prSet/>
      <dgm:spPr/>
      <dgm:t>
        <a:bodyPr/>
        <a:lstStyle/>
        <a:p>
          <a:endParaRPr lang="fr-FR"/>
        </a:p>
      </dgm:t>
    </dgm:pt>
    <dgm:pt modelId="{DED725A9-DFD7-4C0B-B26D-5C125F39D856}">
      <dgm:prSet phldrT="[Texte]"/>
      <dgm:spPr/>
      <dgm:t>
        <a:bodyPr/>
        <a:lstStyle/>
        <a:p>
          <a:r>
            <a:rPr lang="fr-FR" dirty="0" smtClean="0">
              <a:latin typeface="Calibri" pitchFamily="34" charset="0"/>
              <a:ea typeface="ＭＳ Ｐゴシック" pitchFamily="34" charset="-128"/>
            </a:rPr>
            <a:t>rendre les élèves </a:t>
          </a:r>
          <a:r>
            <a:rPr lang="fr-FR" b="1" dirty="0" smtClean="0">
              <a:latin typeface="Calibri" pitchFamily="34" charset="0"/>
              <a:ea typeface="ＭＳ Ｐゴシック" pitchFamily="34" charset="-128"/>
            </a:rPr>
            <a:t>acteurs de leurs apprentissages</a:t>
          </a:r>
          <a:endParaRPr lang="fr-FR" dirty="0">
            <a:latin typeface="Calibri" pitchFamily="34" charset="0"/>
          </a:endParaRPr>
        </a:p>
      </dgm:t>
    </dgm:pt>
    <dgm:pt modelId="{471D44E8-DD36-46BF-B4B0-BC1B1C48D50B}" type="parTrans" cxnId="{88CBDBE9-AAE7-4006-A51E-E1483076A797}">
      <dgm:prSet/>
      <dgm:spPr/>
      <dgm:t>
        <a:bodyPr/>
        <a:lstStyle/>
        <a:p>
          <a:endParaRPr lang="fr-FR"/>
        </a:p>
      </dgm:t>
    </dgm:pt>
    <dgm:pt modelId="{EFFF7159-F64D-477E-B24D-88BDCA85EA9F}" type="sibTrans" cxnId="{88CBDBE9-AAE7-4006-A51E-E1483076A797}">
      <dgm:prSet/>
      <dgm:spPr/>
      <dgm:t>
        <a:bodyPr/>
        <a:lstStyle/>
        <a:p>
          <a:endParaRPr lang="fr-FR"/>
        </a:p>
      </dgm:t>
    </dgm:pt>
    <dgm:pt modelId="{BF6D078E-457D-4379-AFF5-2B0EEBB98229}">
      <dgm:prSet phldrT="[Texte]"/>
      <dgm:spPr/>
      <dgm:t>
        <a:bodyPr/>
        <a:lstStyle/>
        <a:p>
          <a:r>
            <a:rPr lang="fr-FR" dirty="0" smtClean="0">
              <a:latin typeface="Calibri" pitchFamily="34" charset="0"/>
              <a:ea typeface="ＭＳ Ｐゴシック" pitchFamily="34" charset="-128"/>
            </a:rPr>
            <a:t>repères culturels  (formels, historiques, esthétiques, techniques, géographiques, …)</a:t>
          </a:r>
          <a:endParaRPr lang="fr-FR" dirty="0">
            <a:latin typeface="Calibri" pitchFamily="34" charset="0"/>
          </a:endParaRPr>
        </a:p>
      </dgm:t>
    </dgm:pt>
    <dgm:pt modelId="{6BBB858B-69E2-4F97-81E2-3CEBCF4C726B}" type="parTrans" cxnId="{7D7A6736-2230-45AB-BEA5-B462F157AF0A}">
      <dgm:prSet/>
      <dgm:spPr/>
      <dgm:t>
        <a:bodyPr/>
        <a:lstStyle/>
        <a:p>
          <a:endParaRPr lang="fr-FR"/>
        </a:p>
      </dgm:t>
    </dgm:pt>
    <dgm:pt modelId="{E1A4447A-1FB5-426C-AFB4-80BEC4C7BF44}" type="sibTrans" cxnId="{7D7A6736-2230-45AB-BEA5-B462F157AF0A}">
      <dgm:prSet/>
      <dgm:spPr/>
      <dgm:t>
        <a:bodyPr/>
        <a:lstStyle/>
        <a:p>
          <a:endParaRPr lang="fr-FR"/>
        </a:p>
      </dgm:t>
    </dgm:pt>
    <dgm:pt modelId="{E377B6D7-AC6F-4525-8A37-89031280E5ED}">
      <dgm:prSet phldrT="[Texte]"/>
      <dgm:spPr/>
      <dgm:t>
        <a:bodyPr/>
        <a:lstStyle/>
        <a:p>
          <a:r>
            <a:rPr lang="fr-FR" dirty="0" smtClean="0">
              <a:latin typeface="Calibri" pitchFamily="34" charset="0"/>
              <a:ea typeface="ＭＳ Ｐゴシック" pitchFamily="34" charset="-128"/>
            </a:rPr>
            <a:t>lexique spécifique simple permettant d'exprimer ses émotions esthétiques, de porter un jugement construit et étayé en matière d'art et de </a:t>
          </a:r>
          <a:r>
            <a:rPr lang="fr-FR" dirty="0" err="1" smtClean="0">
              <a:latin typeface="Calibri" pitchFamily="34" charset="0"/>
              <a:ea typeface="ＭＳ Ｐゴシック" pitchFamily="34" charset="-128"/>
            </a:rPr>
            <a:t>contextualiser</a:t>
          </a:r>
          <a:r>
            <a:rPr lang="fr-FR" dirty="0" smtClean="0">
              <a:latin typeface="Calibri" pitchFamily="34" charset="0"/>
              <a:ea typeface="ＭＳ Ｐゴシック" pitchFamily="34" charset="-128"/>
            </a:rPr>
            <a:t>, décrire et analyser une œuvre </a:t>
          </a:r>
          <a:endParaRPr lang="fr-FR" dirty="0">
            <a:latin typeface="Calibri" pitchFamily="34" charset="0"/>
          </a:endParaRPr>
        </a:p>
      </dgm:t>
    </dgm:pt>
    <dgm:pt modelId="{01044EA7-AFB2-4912-8D49-EAB05907A009}" type="parTrans" cxnId="{76EDDB55-253F-4F29-92BE-5EE9B5D0356A}">
      <dgm:prSet/>
      <dgm:spPr/>
      <dgm:t>
        <a:bodyPr/>
        <a:lstStyle/>
        <a:p>
          <a:endParaRPr lang="fr-FR"/>
        </a:p>
      </dgm:t>
    </dgm:pt>
    <dgm:pt modelId="{7DD779BC-4942-4937-9DE2-666AF08FF49A}" type="sibTrans" cxnId="{76EDDB55-253F-4F29-92BE-5EE9B5D0356A}">
      <dgm:prSet/>
      <dgm:spPr/>
      <dgm:t>
        <a:bodyPr/>
        <a:lstStyle/>
        <a:p>
          <a:endParaRPr lang="fr-FR"/>
        </a:p>
      </dgm:t>
    </dgm:pt>
    <dgm:pt modelId="{D1B5BEA8-431B-4D03-B1B6-FF761D2843CF}">
      <dgm:prSet phldrT="[Texte]"/>
      <dgm:spPr/>
      <dgm:t>
        <a:bodyPr/>
        <a:lstStyle/>
        <a:p>
          <a:r>
            <a:rPr lang="fr-FR" dirty="0" smtClean="0">
              <a:latin typeface="Calibri" pitchFamily="34" charset="0"/>
              <a:ea typeface="ＭＳ Ｐゴシック" pitchFamily="34" charset="-128"/>
            </a:rPr>
            <a:t> développement de la faculté de juger et de l'esprit critique.</a:t>
          </a:r>
          <a:endParaRPr lang="fr-FR" dirty="0">
            <a:latin typeface="Calibri" pitchFamily="34" charset="0"/>
          </a:endParaRPr>
        </a:p>
      </dgm:t>
    </dgm:pt>
    <dgm:pt modelId="{5F731CEB-D8D1-42E4-B6B5-775E822AD4E9}" type="parTrans" cxnId="{7AEDFA6A-9EF7-408A-92D1-CABA7D8598BD}">
      <dgm:prSet/>
      <dgm:spPr/>
      <dgm:t>
        <a:bodyPr/>
        <a:lstStyle/>
        <a:p>
          <a:endParaRPr lang="fr-FR"/>
        </a:p>
      </dgm:t>
    </dgm:pt>
    <dgm:pt modelId="{31934B20-4D7E-49F8-B212-2CD33CB5A166}" type="sibTrans" cxnId="{7AEDFA6A-9EF7-408A-92D1-CABA7D8598BD}">
      <dgm:prSet/>
      <dgm:spPr/>
      <dgm:t>
        <a:bodyPr/>
        <a:lstStyle/>
        <a:p>
          <a:endParaRPr lang="fr-FR"/>
        </a:p>
      </dgm:t>
    </dgm:pt>
    <dgm:pt modelId="{DC68FD7C-299D-4447-92D0-F96647B23028}" type="pres">
      <dgm:prSet presAssocID="{D1CCE775-9AE6-4AE0-AAD6-68743C4469D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5C3FF3F-BCA3-48FB-94E3-E4CF7E5E6ECA}" type="pres">
      <dgm:prSet presAssocID="{81E14FF2-E859-4214-8B5E-1DFDC2485194}" presName="composite" presStyleCnt="0"/>
      <dgm:spPr/>
    </dgm:pt>
    <dgm:pt modelId="{93243BEB-623C-44EA-B159-E0DE09BD44DB}" type="pres">
      <dgm:prSet presAssocID="{81E14FF2-E859-4214-8B5E-1DFDC248519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757AB4D-950C-4E3E-BCA5-B9FD16DC978E}" type="pres">
      <dgm:prSet presAssocID="{81E14FF2-E859-4214-8B5E-1DFDC2485194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8616C7-DAA5-470F-B52B-94305AF27D46}" type="pres">
      <dgm:prSet presAssocID="{CD2875D4-DA47-42CA-9B62-7295C8E8A574}" presName="space" presStyleCnt="0"/>
      <dgm:spPr/>
    </dgm:pt>
    <dgm:pt modelId="{4EF5E612-2F9C-49D3-8491-69818E5F6DAE}" type="pres">
      <dgm:prSet presAssocID="{7F440ED4-87C7-4865-A68F-E29E66DEB2B5}" presName="composite" presStyleCnt="0"/>
      <dgm:spPr/>
    </dgm:pt>
    <dgm:pt modelId="{B99B7C99-B939-4CEA-8874-E752D58DCECE}" type="pres">
      <dgm:prSet presAssocID="{7F440ED4-87C7-4865-A68F-E29E66DEB2B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9DC198-0055-4179-9172-92802F30D775}" type="pres">
      <dgm:prSet presAssocID="{7F440ED4-87C7-4865-A68F-E29E66DEB2B5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231AEDB-0E9C-4896-A9C9-971337211645}" type="pres">
      <dgm:prSet presAssocID="{2F63AE63-9EFD-40BC-A64D-CC784EB29D20}" presName="space" presStyleCnt="0"/>
      <dgm:spPr/>
    </dgm:pt>
    <dgm:pt modelId="{B2835207-3648-4C4A-8B0E-2DBD9B83E0B2}" type="pres">
      <dgm:prSet presAssocID="{41C95E19-C85C-4DCE-9345-5EB8B220135F}" presName="composite" presStyleCnt="0"/>
      <dgm:spPr/>
    </dgm:pt>
    <dgm:pt modelId="{687F2046-4ED8-475B-A81E-3D2193BAA37D}" type="pres">
      <dgm:prSet presAssocID="{41C95E19-C85C-4DCE-9345-5EB8B220135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74ECCAA-7D62-4BF0-9410-44956C0F4932}" type="pres">
      <dgm:prSet presAssocID="{41C95E19-C85C-4DCE-9345-5EB8B220135F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E0FFA9F-939C-4A8D-ADB8-0EEE35BF1F77}" type="presOf" srcId="{D1CCE775-9AE6-4AE0-AAD6-68743C4469DC}" destId="{DC68FD7C-299D-4447-92D0-F96647B23028}" srcOrd="0" destOrd="0" presId="urn:microsoft.com/office/officeart/2005/8/layout/hList1"/>
    <dgm:cxn modelId="{AC202698-21FC-4E11-A287-F3124264B49C}" srcId="{AAA611CD-1FFB-4DAF-A35B-2572C4E86252}" destId="{00282219-D927-4292-97CB-1E6BC66E2F81}" srcOrd="2" destOrd="0" parTransId="{7F3D6238-03F5-46A7-ABDB-800834828DD0}" sibTransId="{E1D5213F-B341-4B1A-8AA6-562B1988E1FF}"/>
    <dgm:cxn modelId="{B25BDAC9-7B79-40D1-AF2E-322914D916D9}" type="presOf" srcId="{7F440ED4-87C7-4865-A68F-E29E66DEB2B5}" destId="{B99B7C99-B939-4CEA-8874-E752D58DCECE}" srcOrd="0" destOrd="0" presId="urn:microsoft.com/office/officeart/2005/8/layout/hList1"/>
    <dgm:cxn modelId="{B7F95411-660B-4850-BE05-62E7B3949B92}" type="presOf" srcId="{8692E838-0EBC-4AB5-B24F-DDEAEA027B9B}" destId="{5757AB4D-950C-4E3E-BCA5-B9FD16DC978E}" srcOrd="0" destOrd="3" presId="urn:microsoft.com/office/officeart/2005/8/layout/hList1"/>
    <dgm:cxn modelId="{C7886B02-2980-4796-A037-53BAD7B6179D}" type="presOf" srcId="{0D17A115-C5A8-4417-8DCA-0C5890DC3550}" destId="{774ECCAA-7D62-4BF0-9410-44956C0F4932}" srcOrd="0" destOrd="0" presId="urn:microsoft.com/office/officeart/2005/8/layout/hList1"/>
    <dgm:cxn modelId="{88C43B91-27B1-408C-AFAE-C33BBD3589E6}" type="presOf" srcId="{CD3BDB9E-3320-4720-B2E7-89EBFC9C7089}" destId="{269DC198-0055-4179-9172-92802F30D775}" srcOrd="0" destOrd="1" presId="urn:microsoft.com/office/officeart/2005/8/layout/hList1"/>
    <dgm:cxn modelId="{AE422DD6-38DC-4524-96DD-2F631331A912}" srcId="{AAA611CD-1FFB-4DAF-A35B-2572C4E86252}" destId="{276CC3A9-6B50-43AB-A8B7-654F09948872}" srcOrd="1" destOrd="0" parTransId="{F2E8C315-79B3-4221-84F6-1A95896193EA}" sibTransId="{DCBA742C-AA29-4937-BE6D-FEAD819118AE}"/>
    <dgm:cxn modelId="{FB7F5A5D-FA44-479E-BB5C-CC405899D616}" srcId="{D1CCE775-9AE6-4AE0-AAD6-68743C4469DC}" destId="{7F440ED4-87C7-4865-A68F-E29E66DEB2B5}" srcOrd="1" destOrd="0" parTransId="{746F4092-4B65-4861-AB10-2967AF92FC91}" sibTransId="{2F63AE63-9EFD-40BC-A64D-CC784EB29D20}"/>
    <dgm:cxn modelId="{76EDDB55-253F-4F29-92BE-5EE9B5D0356A}" srcId="{0D17A115-C5A8-4417-8DCA-0C5890DC3550}" destId="{E377B6D7-AC6F-4525-8A37-89031280E5ED}" srcOrd="1" destOrd="0" parTransId="{01044EA7-AFB2-4912-8D49-EAB05907A009}" sibTransId="{7DD779BC-4942-4937-9DE2-666AF08FF49A}"/>
    <dgm:cxn modelId="{4028D208-7B66-407F-9DF4-4D3CDF40B8A7}" srcId="{41C95E19-C85C-4DCE-9345-5EB8B220135F}" destId="{0D17A115-C5A8-4417-8DCA-0C5890DC3550}" srcOrd="0" destOrd="0" parTransId="{02E2F620-A0D3-4B97-B323-E136C348A129}" sibTransId="{2FD29B30-AC6A-4A06-8E75-CE6A2B5B1784}"/>
    <dgm:cxn modelId="{A3741CA2-5948-4346-BC6A-57AFF0149625}" srcId="{7F440ED4-87C7-4865-A68F-E29E66DEB2B5}" destId="{1C6ADD17-43C6-4D99-979F-FDE3B57FC5F0}" srcOrd="3" destOrd="0" parTransId="{9D26B1B1-59FA-4608-BCB4-0C84E8F2F481}" sibTransId="{E521FF12-7538-493D-9068-6460EA231207}"/>
    <dgm:cxn modelId="{FB0C2444-7B39-42C9-B49E-7496AC18B31B}" srcId="{7F440ED4-87C7-4865-A68F-E29E66DEB2B5}" destId="{7B24D5E2-411A-4D9F-9B1E-CB221E966C2A}" srcOrd="4" destOrd="0" parTransId="{2DCA5054-41D7-4794-8808-C04E38458A5D}" sibTransId="{3547A655-997A-40B6-A78E-19606D96BEEC}"/>
    <dgm:cxn modelId="{5F09D442-E28C-475F-AF88-B6006C48CDA7}" type="presOf" srcId="{D1B5BEA8-431B-4D03-B1B6-FF761D2843CF}" destId="{774ECCAA-7D62-4BF0-9410-44956C0F4932}" srcOrd="0" destOrd="3" presId="urn:microsoft.com/office/officeart/2005/8/layout/hList1"/>
    <dgm:cxn modelId="{5B0E2FD0-0541-4CEB-A1EE-CB1DC38AB73C}" srcId="{AAA611CD-1FFB-4DAF-A35B-2572C4E86252}" destId="{8692E838-0EBC-4AB5-B24F-DDEAEA027B9B}" srcOrd="0" destOrd="0" parTransId="{707712BE-0A80-4F2A-950E-132A78086976}" sibTransId="{2178DF3A-74BC-4D90-82CD-070A05984EFD}"/>
    <dgm:cxn modelId="{7D7A6736-2230-45AB-BEA5-B462F157AF0A}" srcId="{0D17A115-C5A8-4417-8DCA-0C5890DC3550}" destId="{BF6D078E-457D-4379-AFF5-2B0EEBB98229}" srcOrd="0" destOrd="0" parTransId="{6BBB858B-69E2-4F97-81E2-3CEBCF4C726B}" sibTransId="{E1A4447A-1FB5-426C-AFB4-80BEC4C7BF44}"/>
    <dgm:cxn modelId="{B80C037E-E43A-4EC0-84E5-EF232EEEF84F}" type="presOf" srcId="{ACC7731C-82C9-41B9-B3B5-AA79875C4876}" destId="{5757AB4D-950C-4E3E-BCA5-B9FD16DC978E}" srcOrd="0" destOrd="0" presId="urn:microsoft.com/office/officeart/2005/8/layout/hList1"/>
    <dgm:cxn modelId="{C56CBFEB-6433-4929-A3DD-A740FBB79103}" srcId="{81E14FF2-E859-4214-8B5E-1DFDC2485194}" destId="{AAA611CD-1FFB-4DAF-A35B-2572C4E86252}" srcOrd="2" destOrd="0" parTransId="{B3DAEF2B-658C-4A54-86CB-46950DD78F5F}" sibTransId="{840152A3-228B-49C3-8955-814BEF745D67}"/>
    <dgm:cxn modelId="{4750639A-557C-4B6B-B9D1-415B20A14B1C}" srcId="{D1CCE775-9AE6-4AE0-AAD6-68743C4469DC}" destId="{81E14FF2-E859-4214-8B5E-1DFDC2485194}" srcOrd="0" destOrd="0" parTransId="{8CC7C191-9563-444D-BDB7-9D16B7D86092}" sibTransId="{CD2875D4-DA47-42CA-9B62-7295C8E8A574}"/>
    <dgm:cxn modelId="{481C8D52-19B3-436E-8C5B-C209F2B2EF02}" srcId="{81E14FF2-E859-4214-8B5E-1DFDC2485194}" destId="{8B7E2F1F-7937-4ED7-8942-64D25B6F7080}" srcOrd="1" destOrd="0" parTransId="{B86CB725-CAD9-49E8-845F-2B4C1934A5CB}" sibTransId="{AAD535EF-FF1C-444F-8F21-31EF165E618D}"/>
    <dgm:cxn modelId="{09FD17FF-1121-49FC-82D3-F24777017E09}" srcId="{7F440ED4-87C7-4865-A68F-E29E66DEB2B5}" destId="{3ADCD46A-F1CC-4A75-8047-6F954F00BDBD}" srcOrd="0" destOrd="0" parTransId="{E82C3427-267E-4427-8D51-617D0156E7AE}" sibTransId="{3E37CF5C-8DD0-40A7-977E-382D33E6441A}"/>
    <dgm:cxn modelId="{A6A2DBB1-4024-4BF1-BF33-6E919AED81D6}" type="presOf" srcId="{14B92202-E248-4CD5-B337-177D912C9897}" destId="{5757AB4D-950C-4E3E-BCA5-B9FD16DC978E}" srcOrd="0" destOrd="7" presId="urn:microsoft.com/office/officeart/2005/8/layout/hList1"/>
    <dgm:cxn modelId="{C6EE3959-C115-4A78-B682-D9E430D597CE}" srcId="{AAA611CD-1FFB-4DAF-A35B-2572C4E86252}" destId="{6CE466D4-2C03-400C-BF55-C2B499D9D7AB}" srcOrd="3" destOrd="0" parTransId="{71C62A62-142A-416E-B72D-93636F8494F7}" sibTransId="{2D5B987F-37B7-435A-9DA6-FE396D7ED50A}"/>
    <dgm:cxn modelId="{7AEDFA6A-9EF7-408A-92D1-CABA7D8598BD}" srcId="{0D17A115-C5A8-4417-8DCA-0C5890DC3550}" destId="{D1B5BEA8-431B-4D03-B1B6-FF761D2843CF}" srcOrd="2" destOrd="0" parTransId="{5F731CEB-D8D1-42E4-B6B5-775E822AD4E9}" sibTransId="{31934B20-4D7E-49F8-B212-2CD33CB5A166}"/>
    <dgm:cxn modelId="{88CBDBE9-AAE7-4006-A51E-E1483076A797}" srcId="{7F440ED4-87C7-4865-A68F-E29E66DEB2B5}" destId="{DED725A9-DFD7-4C0B-B26D-5C125F39D856}" srcOrd="2" destOrd="0" parTransId="{471D44E8-DD36-46BF-B4B0-BC1B1C48D50B}" sibTransId="{EFFF7159-F64D-477E-B24D-88BDCA85EA9F}"/>
    <dgm:cxn modelId="{BA056A58-BD90-467B-B020-2A6FB1AA20D2}" type="presOf" srcId="{AAA611CD-1FFB-4DAF-A35B-2572C4E86252}" destId="{5757AB4D-950C-4E3E-BCA5-B9FD16DC978E}" srcOrd="0" destOrd="2" presId="urn:microsoft.com/office/officeart/2005/8/layout/hList1"/>
    <dgm:cxn modelId="{3664E14B-A24D-48FF-819A-17B864915F9A}" type="presOf" srcId="{81E14FF2-E859-4214-8B5E-1DFDC2485194}" destId="{93243BEB-623C-44EA-B159-E0DE09BD44DB}" srcOrd="0" destOrd="0" presId="urn:microsoft.com/office/officeart/2005/8/layout/hList1"/>
    <dgm:cxn modelId="{DD18AF51-7424-4E69-8EB5-C4A1D534669B}" type="presOf" srcId="{276CC3A9-6B50-43AB-A8B7-654F09948872}" destId="{5757AB4D-950C-4E3E-BCA5-B9FD16DC978E}" srcOrd="0" destOrd="4" presId="urn:microsoft.com/office/officeart/2005/8/layout/hList1"/>
    <dgm:cxn modelId="{41281DA7-DDD1-4E88-BD7E-BBD4DC3B1B4C}" srcId="{81E14FF2-E859-4214-8B5E-1DFDC2485194}" destId="{ACC7731C-82C9-41B9-B3B5-AA79875C4876}" srcOrd="0" destOrd="0" parTransId="{CDE6014E-4F19-40BA-8D62-B680EFC4DF6D}" sibTransId="{52534B3E-DF4D-4233-9261-672700AE248C}"/>
    <dgm:cxn modelId="{4AE88925-3AAC-4674-A09B-5BAFF643973F}" type="presOf" srcId="{00282219-D927-4292-97CB-1E6BC66E2F81}" destId="{5757AB4D-950C-4E3E-BCA5-B9FD16DC978E}" srcOrd="0" destOrd="5" presId="urn:microsoft.com/office/officeart/2005/8/layout/hList1"/>
    <dgm:cxn modelId="{D25C440A-6AFE-4960-A166-4D3DEC8D1B2C}" type="presOf" srcId="{8B7E2F1F-7937-4ED7-8942-64D25B6F7080}" destId="{5757AB4D-950C-4E3E-BCA5-B9FD16DC978E}" srcOrd="0" destOrd="1" presId="urn:microsoft.com/office/officeart/2005/8/layout/hList1"/>
    <dgm:cxn modelId="{F4C8D473-EC37-483C-A53D-F6809309B2A3}" type="presOf" srcId="{3ADCD46A-F1CC-4A75-8047-6F954F00BDBD}" destId="{269DC198-0055-4179-9172-92802F30D775}" srcOrd="0" destOrd="0" presId="urn:microsoft.com/office/officeart/2005/8/layout/hList1"/>
    <dgm:cxn modelId="{C43DBAF5-7233-4284-BA30-45764799CF98}" srcId="{7F440ED4-87C7-4865-A68F-E29E66DEB2B5}" destId="{CD3BDB9E-3320-4720-B2E7-89EBFC9C7089}" srcOrd="1" destOrd="0" parTransId="{0896803A-A385-4214-B645-B9C44944E2FB}" sibTransId="{AD42492B-642F-42DF-8FD0-C478B503E107}"/>
    <dgm:cxn modelId="{F63DE21D-D024-4129-8986-CA918FC633C5}" type="presOf" srcId="{6CE466D4-2C03-400C-BF55-C2B499D9D7AB}" destId="{5757AB4D-950C-4E3E-BCA5-B9FD16DC978E}" srcOrd="0" destOrd="6" presId="urn:microsoft.com/office/officeart/2005/8/layout/hList1"/>
    <dgm:cxn modelId="{BC4F35C9-43D2-4DB1-8437-ECA9D28724C9}" srcId="{81E14FF2-E859-4214-8B5E-1DFDC2485194}" destId="{14B92202-E248-4CD5-B337-177D912C9897}" srcOrd="3" destOrd="0" parTransId="{D03765F3-B53D-4C6D-A1A7-FD2E876E3AC1}" sibTransId="{C8B01FC3-353C-4A08-A45A-2C7464364C2B}"/>
    <dgm:cxn modelId="{BD7786A3-8532-4270-AE0F-57B6703A6CDD}" srcId="{D1CCE775-9AE6-4AE0-AAD6-68743C4469DC}" destId="{41C95E19-C85C-4DCE-9345-5EB8B220135F}" srcOrd="2" destOrd="0" parTransId="{5DD7182D-9F4A-4163-9278-ABDEB5BE9F57}" sibTransId="{1C07CC2B-E813-4C39-A7C3-4AA745B10487}"/>
    <dgm:cxn modelId="{0DA1D7A2-EE5A-47B6-B78B-E99B80E9044A}" type="presOf" srcId="{DED725A9-DFD7-4C0B-B26D-5C125F39D856}" destId="{269DC198-0055-4179-9172-92802F30D775}" srcOrd="0" destOrd="2" presId="urn:microsoft.com/office/officeart/2005/8/layout/hList1"/>
    <dgm:cxn modelId="{BAFB6557-9667-4491-8BD5-E4AD1C22B2D7}" type="presOf" srcId="{BF6D078E-457D-4379-AFF5-2B0EEBB98229}" destId="{774ECCAA-7D62-4BF0-9410-44956C0F4932}" srcOrd="0" destOrd="1" presId="urn:microsoft.com/office/officeart/2005/8/layout/hList1"/>
    <dgm:cxn modelId="{B0BEEAAD-86F0-461C-9198-73A38D6755E4}" type="presOf" srcId="{41C95E19-C85C-4DCE-9345-5EB8B220135F}" destId="{687F2046-4ED8-475B-A81E-3D2193BAA37D}" srcOrd="0" destOrd="0" presId="urn:microsoft.com/office/officeart/2005/8/layout/hList1"/>
    <dgm:cxn modelId="{5CE3A018-6C76-46AC-A299-55C25D8D0FC7}" type="presOf" srcId="{E377B6D7-AC6F-4525-8A37-89031280E5ED}" destId="{774ECCAA-7D62-4BF0-9410-44956C0F4932}" srcOrd="0" destOrd="2" presId="urn:microsoft.com/office/officeart/2005/8/layout/hList1"/>
    <dgm:cxn modelId="{5F2A0BD1-68CA-4BA0-BE75-4FC1173BC6EA}" type="presOf" srcId="{7B24D5E2-411A-4D9F-9B1E-CB221E966C2A}" destId="{269DC198-0055-4179-9172-92802F30D775}" srcOrd="0" destOrd="4" presId="urn:microsoft.com/office/officeart/2005/8/layout/hList1"/>
    <dgm:cxn modelId="{ABB59639-043E-4D85-B37A-B267D592D246}" type="presOf" srcId="{1C6ADD17-43C6-4D99-979F-FDE3B57FC5F0}" destId="{269DC198-0055-4179-9172-92802F30D775}" srcOrd="0" destOrd="3" presId="urn:microsoft.com/office/officeart/2005/8/layout/hList1"/>
    <dgm:cxn modelId="{64BB1710-E477-4233-9C39-79E00135CC64}" type="presParOf" srcId="{DC68FD7C-299D-4447-92D0-F96647B23028}" destId="{15C3FF3F-BCA3-48FB-94E3-E4CF7E5E6ECA}" srcOrd="0" destOrd="0" presId="urn:microsoft.com/office/officeart/2005/8/layout/hList1"/>
    <dgm:cxn modelId="{331AEBD3-1F05-44CC-8FD6-E439CECE3929}" type="presParOf" srcId="{15C3FF3F-BCA3-48FB-94E3-E4CF7E5E6ECA}" destId="{93243BEB-623C-44EA-B159-E0DE09BD44DB}" srcOrd="0" destOrd="0" presId="urn:microsoft.com/office/officeart/2005/8/layout/hList1"/>
    <dgm:cxn modelId="{72A05A74-E478-4522-B675-EB87FD7CF959}" type="presParOf" srcId="{15C3FF3F-BCA3-48FB-94E3-E4CF7E5E6ECA}" destId="{5757AB4D-950C-4E3E-BCA5-B9FD16DC978E}" srcOrd="1" destOrd="0" presId="urn:microsoft.com/office/officeart/2005/8/layout/hList1"/>
    <dgm:cxn modelId="{1FA04266-5A19-42DF-8B88-550F20911EA0}" type="presParOf" srcId="{DC68FD7C-299D-4447-92D0-F96647B23028}" destId="{298616C7-DAA5-470F-B52B-94305AF27D46}" srcOrd="1" destOrd="0" presId="urn:microsoft.com/office/officeart/2005/8/layout/hList1"/>
    <dgm:cxn modelId="{628FC673-9D7E-4EB9-8A55-9F6D4F318C27}" type="presParOf" srcId="{DC68FD7C-299D-4447-92D0-F96647B23028}" destId="{4EF5E612-2F9C-49D3-8491-69818E5F6DAE}" srcOrd="2" destOrd="0" presId="urn:microsoft.com/office/officeart/2005/8/layout/hList1"/>
    <dgm:cxn modelId="{4ED7E8FA-C604-4A65-85EC-73893C1B8ABC}" type="presParOf" srcId="{4EF5E612-2F9C-49D3-8491-69818E5F6DAE}" destId="{B99B7C99-B939-4CEA-8874-E752D58DCECE}" srcOrd="0" destOrd="0" presId="urn:microsoft.com/office/officeart/2005/8/layout/hList1"/>
    <dgm:cxn modelId="{ED04DC9D-F888-4392-87D1-E1736F62104F}" type="presParOf" srcId="{4EF5E612-2F9C-49D3-8491-69818E5F6DAE}" destId="{269DC198-0055-4179-9172-92802F30D775}" srcOrd="1" destOrd="0" presId="urn:microsoft.com/office/officeart/2005/8/layout/hList1"/>
    <dgm:cxn modelId="{6711CF00-4197-46C5-AB6D-F517A0C9F9FF}" type="presParOf" srcId="{DC68FD7C-299D-4447-92D0-F96647B23028}" destId="{9231AEDB-0E9C-4896-A9C9-971337211645}" srcOrd="3" destOrd="0" presId="urn:microsoft.com/office/officeart/2005/8/layout/hList1"/>
    <dgm:cxn modelId="{19C80CA9-291C-4941-9F7C-303A7C0772E6}" type="presParOf" srcId="{DC68FD7C-299D-4447-92D0-F96647B23028}" destId="{B2835207-3648-4C4A-8B0E-2DBD9B83E0B2}" srcOrd="4" destOrd="0" presId="urn:microsoft.com/office/officeart/2005/8/layout/hList1"/>
    <dgm:cxn modelId="{104297B2-6D98-4FB6-B6D4-67C905E93F0E}" type="presParOf" srcId="{B2835207-3648-4C4A-8B0E-2DBD9B83E0B2}" destId="{687F2046-4ED8-475B-A81E-3D2193BAA37D}" srcOrd="0" destOrd="0" presId="urn:microsoft.com/office/officeart/2005/8/layout/hList1"/>
    <dgm:cxn modelId="{CEA037A7-73FB-4288-BE70-1B88099DD237}" type="presParOf" srcId="{B2835207-3648-4C4A-8B0E-2DBD9B83E0B2}" destId="{774ECCAA-7D62-4BF0-9410-44956C0F493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6201CD-9C71-4D3C-B192-8836A5C0CE0F}" type="doc">
      <dgm:prSet loTypeId="urn:microsoft.com/office/officeart/2005/8/layout/radial3" loCatId="cycle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14F32285-4434-417E-BB52-CFD75D0DCD17}">
      <dgm:prSet phldrT="[Texte]"/>
      <dgm:spPr/>
      <dgm:t>
        <a:bodyPr/>
        <a:lstStyle/>
        <a:p>
          <a:r>
            <a:rPr lang="fr-FR" dirty="0" smtClean="0"/>
            <a:t>PEAC</a:t>
          </a:r>
          <a:endParaRPr lang="fr-FR" dirty="0"/>
        </a:p>
      </dgm:t>
    </dgm:pt>
    <dgm:pt modelId="{E5378E88-2B4E-41DA-87F8-C559D975A92D}" type="parTrans" cxnId="{B73C710E-A581-4533-8201-F485C678BB5C}">
      <dgm:prSet/>
      <dgm:spPr/>
      <dgm:t>
        <a:bodyPr/>
        <a:lstStyle/>
        <a:p>
          <a:endParaRPr lang="fr-FR"/>
        </a:p>
      </dgm:t>
    </dgm:pt>
    <dgm:pt modelId="{A99A9554-D7A2-485A-B1DD-30042EB16117}" type="sibTrans" cxnId="{B73C710E-A581-4533-8201-F485C678BB5C}">
      <dgm:prSet/>
      <dgm:spPr/>
      <dgm:t>
        <a:bodyPr/>
        <a:lstStyle/>
        <a:p>
          <a:endParaRPr lang="fr-FR"/>
        </a:p>
      </dgm:t>
    </dgm:pt>
    <dgm:pt modelId="{CB5B4A08-5428-4776-B3DA-10A216C026EC}">
      <dgm:prSet phldrT="[Texte]" custT="1"/>
      <dgm:spPr/>
      <dgm:t>
        <a:bodyPr/>
        <a:lstStyle/>
        <a:p>
          <a:r>
            <a:rPr lang="fr-FR" sz="2800" b="1" dirty="0" smtClean="0">
              <a:latin typeface="Calibri" pitchFamily="34" charset="0"/>
            </a:rPr>
            <a:t>Démarche de projet</a:t>
          </a:r>
          <a:endParaRPr lang="fr-FR" sz="2800" b="1" dirty="0">
            <a:latin typeface="Calibri" pitchFamily="34" charset="0"/>
          </a:endParaRPr>
        </a:p>
      </dgm:t>
    </dgm:pt>
    <dgm:pt modelId="{93551113-DFBA-4FF1-A725-837128CD6560}" type="parTrans" cxnId="{30D476CE-DDF9-4ABD-B3F7-54EFDB6343A3}">
      <dgm:prSet/>
      <dgm:spPr/>
      <dgm:t>
        <a:bodyPr/>
        <a:lstStyle/>
        <a:p>
          <a:endParaRPr lang="fr-FR"/>
        </a:p>
      </dgm:t>
    </dgm:pt>
    <dgm:pt modelId="{560861BE-0FD9-4E89-8BEA-6919D89D6A77}" type="sibTrans" cxnId="{30D476CE-DDF9-4ABD-B3F7-54EFDB6343A3}">
      <dgm:prSet/>
      <dgm:spPr/>
      <dgm:t>
        <a:bodyPr/>
        <a:lstStyle/>
        <a:p>
          <a:endParaRPr lang="fr-FR"/>
        </a:p>
      </dgm:t>
    </dgm:pt>
    <dgm:pt modelId="{6A56ACFE-D837-4059-9C8E-0501313059D3}">
      <dgm:prSet phldrT="[Texte]"/>
      <dgm:spPr/>
      <dgm:t>
        <a:bodyPr/>
        <a:lstStyle/>
        <a:p>
          <a:r>
            <a:rPr lang="fr-FR" b="1" dirty="0" smtClean="0">
              <a:latin typeface="Calibri" pitchFamily="34" charset="0"/>
            </a:rPr>
            <a:t>Partenariat</a:t>
          </a:r>
          <a:endParaRPr lang="fr-FR" b="1" dirty="0">
            <a:latin typeface="Calibri" pitchFamily="34" charset="0"/>
          </a:endParaRPr>
        </a:p>
      </dgm:t>
    </dgm:pt>
    <dgm:pt modelId="{8A590AE5-63B8-4F3D-BE96-9B7B9D05A8D2}" type="parTrans" cxnId="{C945D72E-30BB-4849-BEC0-2944A05EF0CC}">
      <dgm:prSet/>
      <dgm:spPr/>
      <dgm:t>
        <a:bodyPr/>
        <a:lstStyle/>
        <a:p>
          <a:endParaRPr lang="fr-FR"/>
        </a:p>
      </dgm:t>
    </dgm:pt>
    <dgm:pt modelId="{BF2AD8C7-602F-4B68-A8F8-1B65487483C1}" type="sibTrans" cxnId="{C945D72E-30BB-4849-BEC0-2944A05EF0CC}">
      <dgm:prSet/>
      <dgm:spPr/>
      <dgm:t>
        <a:bodyPr/>
        <a:lstStyle/>
        <a:p>
          <a:endParaRPr lang="fr-FR"/>
        </a:p>
      </dgm:t>
    </dgm:pt>
    <dgm:pt modelId="{40332C18-B27F-49BF-9CA5-E1EB52BF006D}">
      <dgm:prSet phldrT="[Texte]" custT="1"/>
      <dgm:spPr/>
      <dgm:t>
        <a:bodyPr/>
        <a:lstStyle/>
        <a:p>
          <a:r>
            <a:rPr lang="fr-FR" sz="2400" b="1" dirty="0" smtClean="0">
              <a:latin typeface="Calibri" pitchFamily="34" charset="0"/>
            </a:rPr>
            <a:t>Différents temps des enfants</a:t>
          </a:r>
          <a:endParaRPr lang="fr-FR" sz="2400" b="1" dirty="0">
            <a:latin typeface="Calibri" pitchFamily="34" charset="0"/>
          </a:endParaRPr>
        </a:p>
      </dgm:t>
    </dgm:pt>
    <dgm:pt modelId="{4813E36A-8AAF-4B06-84D8-A894789C6379}" type="parTrans" cxnId="{B4EF979D-A08B-4331-AD7C-C71D7FF1DC71}">
      <dgm:prSet/>
      <dgm:spPr/>
      <dgm:t>
        <a:bodyPr/>
        <a:lstStyle/>
        <a:p>
          <a:endParaRPr lang="fr-FR"/>
        </a:p>
      </dgm:t>
    </dgm:pt>
    <dgm:pt modelId="{1DE3ADF0-52B7-4D44-9CAF-73D2F8FD536F}" type="sibTrans" cxnId="{B4EF979D-A08B-4331-AD7C-C71D7FF1DC71}">
      <dgm:prSet/>
      <dgm:spPr/>
      <dgm:t>
        <a:bodyPr/>
        <a:lstStyle/>
        <a:p>
          <a:endParaRPr lang="fr-FR"/>
        </a:p>
      </dgm:t>
    </dgm:pt>
    <dgm:pt modelId="{A67ACED9-4656-4585-9799-CE4DF71E9865}">
      <dgm:prSet phldrT="[Texte]" custScaleX="190649" custScaleY="54393" custRadScaleRad="132252" custRadScaleInc="-109134"/>
      <dgm:spPr/>
      <dgm:t>
        <a:bodyPr/>
        <a:lstStyle/>
        <a:p>
          <a:endParaRPr lang="fr-FR"/>
        </a:p>
      </dgm:t>
    </dgm:pt>
    <dgm:pt modelId="{2D568C75-0A6A-42E3-9FEA-6721B8C5E347}" type="parTrans" cxnId="{CF7088C1-DCAD-4734-AB30-E9CDCF76E47F}">
      <dgm:prSet/>
      <dgm:spPr/>
      <dgm:t>
        <a:bodyPr/>
        <a:lstStyle/>
        <a:p>
          <a:endParaRPr lang="fr-FR"/>
        </a:p>
      </dgm:t>
    </dgm:pt>
    <dgm:pt modelId="{AAA2919F-F8DF-4D91-8F6A-2DFAEA90DD5C}" type="sibTrans" cxnId="{CF7088C1-DCAD-4734-AB30-E9CDCF76E47F}">
      <dgm:prSet/>
      <dgm:spPr/>
      <dgm:t>
        <a:bodyPr/>
        <a:lstStyle/>
        <a:p>
          <a:endParaRPr lang="fr-FR"/>
        </a:p>
      </dgm:t>
    </dgm:pt>
    <dgm:pt modelId="{76691771-7C9F-4B85-BFCB-466D3E4C774E}">
      <dgm:prSet phldrT="[Texte]" custScaleX="190649" custScaleY="54393" custRadScaleRad="132252" custRadScaleInc="-109134"/>
      <dgm:spPr/>
      <dgm:t>
        <a:bodyPr/>
        <a:lstStyle/>
        <a:p>
          <a:endParaRPr lang="fr-FR"/>
        </a:p>
      </dgm:t>
    </dgm:pt>
    <dgm:pt modelId="{6AC9D796-9322-4C82-9852-9C2348831A78}" type="parTrans" cxnId="{9E29C0A5-2C6C-4AE3-B332-1C5F9881BE45}">
      <dgm:prSet/>
      <dgm:spPr/>
      <dgm:t>
        <a:bodyPr/>
        <a:lstStyle/>
        <a:p>
          <a:endParaRPr lang="fr-FR"/>
        </a:p>
      </dgm:t>
    </dgm:pt>
    <dgm:pt modelId="{910952AA-E1AD-4989-A4E0-002A85BB712E}" type="sibTrans" cxnId="{9E29C0A5-2C6C-4AE3-B332-1C5F9881BE45}">
      <dgm:prSet/>
      <dgm:spPr/>
      <dgm:t>
        <a:bodyPr/>
        <a:lstStyle/>
        <a:p>
          <a:endParaRPr lang="fr-FR"/>
        </a:p>
      </dgm:t>
    </dgm:pt>
    <dgm:pt modelId="{07ED2903-92E5-46DC-A398-CC0D433F39F2}">
      <dgm:prSet phldrT="[Texte]" custT="1"/>
      <dgm:spPr/>
      <dgm:t>
        <a:bodyPr/>
        <a:lstStyle/>
        <a:p>
          <a:r>
            <a:rPr lang="fr-FR" sz="2400" b="1" dirty="0" smtClean="0">
              <a:latin typeface="Calibri" pitchFamily="34" charset="0"/>
            </a:rPr>
            <a:t>Continuité</a:t>
          </a:r>
          <a:endParaRPr lang="fr-FR" sz="2400" b="1" dirty="0">
            <a:latin typeface="Calibri" pitchFamily="34" charset="0"/>
          </a:endParaRPr>
        </a:p>
      </dgm:t>
    </dgm:pt>
    <dgm:pt modelId="{AD97DEC4-9ED1-47B4-BBF6-61A23122C539}" type="parTrans" cxnId="{DCBADD6A-72AA-4CA5-B79E-A0C5206A2A0A}">
      <dgm:prSet/>
      <dgm:spPr/>
      <dgm:t>
        <a:bodyPr/>
        <a:lstStyle/>
        <a:p>
          <a:endParaRPr lang="fr-FR"/>
        </a:p>
      </dgm:t>
    </dgm:pt>
    <dgm:pt modelId="{6452E5B0-4B9A-4A22-9C80-6B4859DD80A3}" type="sibTrans" cxnId="{DCBADD6A-72AA-4CA5-B79E-A0C5206A2A0A}">
      <dgm:prSet/>
      <dgm:spPr/>
      <dgm:t>
        <a:bodyPr/>
        <a:lstStyle/>
        <a:p>
          <a:endParaRPr lang="fr-FR"/>
        </a:p>
      </dgm:t>
    </dgm:pt>
    <dgm:pt modelId="{B65F7472-8B18-493D-B05C-96C8D9E02987}" type="pres">
      <dgm:prSet presAssocID="{776201CD-9C71-4D3C-B192-8836A5C0CE0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1467635-51FF-4BC5-8135-DE411018531A}" type="pres">
      <dgm:prSet presAssocID="{776201CD-9C71-4D3C-B192-8836A5C0CE0F}" presName="radial" presStyleCnt="0">
        <dgm:presLayoutVars>
          <dgm:animLvl val="ctr"/>
        </dgm:presLayoutVars>
      </dgm:prSet>
      <dgm:spPr/>
    </dgm:pt>
    <dgm:pt modelId="{2D2EEBAD-61C1-42A5-9B11-9EBE710A04C2}" type="pres">
      <dgm:prSet presAssocID="{14F32285-4434-417E-BB52-CFD75D0DCD17}" presName="centerShape" presStyleLbl="vennNode1" presStyleIdx="0" presStyleCnt="5" custLinFactNeighborX="-4730" custLinFactNeighborY="1559"/>
      <dgm:spPr/>
      <dgm:t>
        <a:bodyPr/>
        <a:lstStyle/>
        <a:p>
          <a:endParaRPr lang="fr-FR"/>
        </a:p>
      </dgm:t>
    </dgm:pt>
    <dgm:pt modelId="{9BD66B4D-F068-40A7-982E-FD0B8169E9DA}" type="pres">
      <dgm:prSet presAssocID="{CB5B4A08-5428-4776-B3DA-10A216C026EC}" presName="node" presStyleLbl="vennNode1" presStyleIdx="1" presStyleCnt="5" custScaleX="176752" custScaleY="78691" custRadScaleRad="97870" custRadScaleInc="1803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B8D90EF-9CB9-49C6-A3CD-76890A196EB4}" type="pres">
      <dgm:prSet presAssocID="{6A56ACFE-D837-4059-9C8E-0501313059D3}" presName="node" presStyleLbl="vennNode1" presStyleIdx="2" presStyleCnt="5" custScaleX="190649" custScaleY="54393" custRadScaleRad="120551" custRadScaleInc="-16092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3850B88-8B7D-49AD-8A13-4E34A79806FF}" type="pres">
      <dgm:prSet presAssocID="{40332C18-B27F-49BF-9CA5-E1EB52BF006D}" presName="node" presStyleLbl="vennNode1" presStyleIdx="3" presStyleCnt="5" custScaleX="173705" custRadScaleRad="115045" custRadScaleInc="-11722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537283B-C0C2-4006-A34D-9968DFC2A8D6}" type="pres">
      <dgm:prSet presAssocID="{07ED2903-92E5-46DC-A398-CC0D433F39F2}" presName="node" presStyleLbl="vennNode1" presStyleIdx="4" presStyleCnt="5" custScaleX="181068" custScaleY="48891" custRadScaleRad="123430" custRadScaleInc="1346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F7088C1-DCAD-4734-AB30-E9CDCF76E47F}" srcId="{776201CD-9C71-4D3C-B192-8836A5C0CE0F}" destId="{A67ACED9-4656-4585-9799-CE4DF71E9865}" srcOrd="1" destOrd="0" parTransId="{2D568C75-0A6A-42E3-9FEA-6721B8C5E347}" sibTransId="{AAA2919F-F8DF-4D91-8F6A-2DFAEA90DD5C}"/>
    <dgm:cxn modelId="{30D476CE-DDF9-4ABD-B3F7-54EFDB6343A3}" srcId="{14F32285-4434-417E-BB52-CFD75D0DCD17}" destId="{CB5B4A08-5428-4776-B3DA-10A216C026EC}" srcOrd="0" destOrd="0" parTransId="{93551113-DFBA-4FF1-A725-837128CD6560}" sibTransId="{560861BE-0FD9-4E89-8BEA-6919D89D6A77}"/>
    <dgm:cxn modelId="{C945D72E-30BB-4849-BEC0-2944A05EF0CC}" srcId="{14F32285-4434-417E-BB52-CFD75D0DCD17}" destId="{6A56ACFE-D837-4059-9C8E-0501313059D3}" srcOrd="1" destOrd="0" parTransId="{8A590AE5-63B8-4F3D-BE96-9B7B9D05A8D2}" sibTransId="{BF2AD8C7-602F-4B68-A8F8-1B65487483C1}"/>
    <dgm:cxn modelId="{5C7FC370-011B-482F-A5B2-DE63DB320FB5}" type="presOf" srcId="{CB5B4A08-5428-4776-B3DA-10A216C026EC}" destId="{9BD66B4D-F068-40A7-982E-FD0B8169E9DA}" srcOrd="0" destOrd="0" presId="urn:microsoft.com/office/officeart/2005/8/layout/radial3"/>
    <dgm:cxn modelId="{6004A946-BE3F-41F6-AC66-2E730FADAC88}" type="presOf" srcId="{40332C18-B27F-49BF-9CA5-E1EB52BF006D}" destId="{B3850B88-8B7D-49AD-8A13-4E34A79806FF}" srcOrd="0" destOrd="0" presId="urn:microsoft.com/office/officeart/2005/8/layout/radial3"/>
    <dgm:cxn modelId="{9E29C0A5-2C6C-4AE3-B332-1C5F9881BE45}" srcId="{776201CD-9C71-4D3C-B192-8836A5C0CE0F}" destId="{76691771-7C9F-4B85-BFCB-466D3E4C774E}" srcOrd="2" destOrd="0" parTransId="{6AC9D796-9322-4C82-9852-9C2348831A78}" sibTransId="{910952AA-E1AD-4989-A4E0-002A85BB712E}"/>
    <dgm:cxn modelId="{418CB070-4DDE-4F7F-92E8-7AEB6F80F731}" type="presOf" srcId="{07ED2903-92E5-46DC-A398-CC0D433F39F2}" destId="{2537283B-C0C2-4006-A34D-9968DFC2A8D6}" srcOrd="0" destOrd="0" presId="urn:microsoft.com/office/officeart/2005/8/layout/radial3"/>
    <dgm:cxn modelId="{A6807A81-8068-4717-9638-59E55F45D3DE}" type="presOf" srcId="{6A56ACFE-D837-4059-9C8E-0501313059D3}" destId="{CB8D90EF-9CB9-49C6-A3CD-76890A196EB4}" srcOrd="0" destOrd="0" presId="urn:microsoft.com/office/officeart/2005/8/layout/radial3"/>
    <dgm:cxn modelId="{3A22720C-3A78-49D1-A82F-234736620052}" type="presOf" srcId="{776201CD-9C71-4D3C-B192-8836A5C0CE0F}" destId="{B65F7472-8B18-493D-B05C-96C8D9E02987}" srcOrd="0" destOrd="0" presId="urn:microsoft.com/office/officeart/2005/8/layout/radial3"/>
    <dgm:cxn modelId="{B4EF979D-A08B-4331-AD7C-C71D7FF1DC71}" srcId="{14F32285-4434-417E-BB52-CFD75D0DCD17}" destId="{40332C18-B27F-49BF-9CA5-E1EB52BF006D}" srcOrd="2" destOrd="0" parTransId="{4813E36A-8AAF-4B06-84D8-A894789C6379}" sibTransId="{1DE3ADF0-52B7-4D44-9CAF-73D2F8FD536F}"/>
    <dgm:cxn modelId="{3AC94D08-7D84-4CD0-9F18-A8319D1F174B}" type="presOf" srcId="{14F32285-4434-417E-BB52-CFD75D0DCD17}" destId="{2D2EEBAD-61C1-42A5-9B11-9EBE710A04C2}" srcOrd="0" destOrd="0" presId="urn:microsoft.com/office/officeart/2005/8/layout/radial3"/>
    <dgm:cxn modelId="{DCBADD6A-72AA-4CA5-B79E-A0C5206A2A0A}" srcId="{14F32285-4434-417E-BB52-CFD75D0DCD17}" destId="{07ED2903-92E5-46DC-A398-CC0D433F39F2}" srcOrd="3" destOrd="0" parTransId="{AD97DEC4-9ED1-47B4-BBF6-61A23122C539}" sibTransId="{6452E5B0-4B9A-4A22-9C80-6B4859DD80A3}"/>
    <dgm:cxn modelId="{B73C710E-A581-4533-8201-F485C678BB5C}" srcId="{776201CD-9C71-4D3C-B192-8836A5C0CE0F}" destId="{14F32285-4434-417E-BB52-CFD75D0DCD17}" srcOrd="0" destOrd="0" parTransId="{E5378E88-2B4E-41DA-87F8-C559D975A92D}" sibTransId="{A99A9554-D7A2-485A-B1DD-30042EB16117}"/>
    <dgm:cxn modelId="{32164B80-755F-433A-89B4-FB05169AF522}" type="presParOf" srcId="{B65F7472-8B18-493D-B05C-96C8D9E02987}" destId="{A1467635-51FF-4BC5-8135-DE411018531A}" srcOrd="0" destOrd="0" presId="urn:microsoft.com/office/officeart/2005/8/layout/radial3"/>
    <dgm:cxn modelId="{896912B3-2BAE-4B08-A2BA-BD3685EC3154}" type="presParOf" srcId="{A1467635-51FF-4BC5-8135-DE411018531A}" destId="{2D2EEBAD-61C1-42A5-9B11-9EBE710A04C2}" srcOrd="0" destOrd="0" presId="urn:microsoft.com/office/officeart/2005/8/layout/radial3"/>
    <dgm:cxn modelId="{DF4F7524-FF51-44CA-9A2A-1BF07604AC57}" type="presParOf" srcId="{A1467635-51FF-4BC5-8135-DE411018531A}" destId="{9BD66B4D-F068-40A7-982E-FD0B8169E9DA}" srcOrd="1" destOrd="0" presId="urn:microsoft.com/office/officeart/2005/8/layout/radial3"/>
    <dgm:cxn modelId="{E5D7D440-F40D-44B1-9B4C-340666DAEB12}" type="presParOf" srcId="{A1467635-51FF-4BC5-8135-DE411018531A}" destId="{CB8D90EF-9CB9-49C6-A3CD-76890A196EB4}" srcOrd="2" destOrd="0" presId="urn:microsoft.com/office/officeart/2005/8/layout/radial3"/>
    <dgm:cxn modelId="{BEB0CBA1-FE4B-482C-8AE4-20F7C87DFF0F}" type="presParOf" srcId="{A1467635-51FF-4BC5-8135-DE411018531A}" destId="{B3850B88-8B7D-49AD-8A13-4E34A79806FF}" srcOrd="3" destOrd="0" presId="urn:microsoft.com/office/officeart/2005/8/layout/radial3"/>
    <dgm:cxn modelId="{91189F5F-16D7-4954-B968-87C6BB765641}" type="presParOf" srcId="{A1467635-51FF-4BC5-8135-DE411018531A}" destId="{2537283B-C0C2-4006-A34D-9968DFC2A8D6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BFA810-45CD-4000-A2CC-2D1B809D5D4B}">
      <dsp:nvSpPr>
        <dsp:cNvPr id="0" name=""/>
        <dsp:cNvSpPr/>
      </dsp:nvSpPr>
      <dsp:spPr>
        <a:xfrm>
          <a:off x="2702242" y="58856"/>
          <a:ext cx="2825115" cy="282511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latin typeface="Calibri" pitchFamily="34" charset="0"/>
            </a:rPr>
            <a:t>Fréquenter</a:t>
          </a:r>
          <a:endParaRPr lang="fr-FR" sz="2400" b="1" kern="1200" dirty="0">
            <a:latin typeface="Calibri" pitchFamily="34" charset="0"/>
          </a:endParaRPr>
        </a:p>
      </dsp:txBody>
      <dsp:txXfrm>
        <a:off x="3078924" y="553251"/>
        <a:ext cx="2071751" cy="1271301"/>
      </dsp:txXfrm>
    </dsp:sp>
    <dsp:sp modelId="{DE5FE366-78BA-4FD5-9AB1-6DCEBCFA754E}">
      <dsp:nvSpPr>
        <dsp:cNvPr id="0" name=""/>
        <dsp:cNvSpPr/>
      </dsp:nvSpPr>
      <dsp:spPr>
        <a:xfrm>
          <a:off x="3721638" y="1824553"/>
          <a:ext cx="2825115" cy="2825115"/>
        </a:xfrm>
        <a:prstGeom prst="ellipse">
          <a:avLst/>
        </a:prstGeom>
        <a:solidFill>
          <a:schemeClr val="accent2">
            <a:alpha val="50000"/>
            <a:hueOff val="3604206"/>
            <a:satOff val="5500"/>
            <a:lumOff val="19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latin typeface="Calibri" pitchFamily="34" charset="0"/>
            </a:rPr>
            <a:t>S’approprier</a:t>
          </a:r>
          <a:endParaRPr lang="fr-FR" sz="2400" b="1" kern="1200" dirty="0">
            <a:latin typeface="Calibri" pitchFamily="34" charset="0"/>
          </a:endParaRPr>
        </a:p>
      </dsp:txBody>
      <dsp:txXfrm>
        <a:off x="4585652" y="2554374"/>
        <a:ext cx="1695069" cy="1553813"/>
      </dsp:txXfrm>
    </dsp:sp>
    <dsp:sp modelId="{2DF721D9-8187-4327-8F0E-012AF27720BE}">
      <dsp:nvSpPr>
        <dsp:cNvPr id="0" name=""/>
        <dsp:cNvSpPr/>
      </dsp:nvSpPr>
      <dsp:spPr>
        <a:xfrm>
          <a:off x="1682846" y="1824553"/>
          <a:ext cx="2825115" cy="2825115"/>
        </a:xfrm>
        <a:prstGeom prst="ellipse">
          <a:avLst/>
        </a:prstGeom>
        <a:solidFill>
          <a:schemeClr val="accent2">
            <a:alpha val="50000"/>
            <a:hueOff val="7208412"/>
            <a:satOff val="10999"/>
            <a:lumOff val="39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latin typeface="Calibri" pitchFamily="34" charset="0"/>
            </a:rPr>
            <a:t>     Pratiquer</a:t>
          </a:r>
          <a:endParaRPr lang="fr-FR" sz="2400" b="1" kern="1200" dirty="0">
            <a:latin typeface="Calibri" pitchFamily="34" charset="0"/>
          </a:endParaRPr>
        </a:p>
      </dsp:txBody>
      <dsp:txXfrm>
        <a:off x="1948878" y="2554374"/>
        <a:ext cx="1695069" cy="15538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243BEB-623C-44EA-B159-E0DE09BD44DB}">
      <dsp:nvSpPr>
        <dsp:cNvPr id="0" name=""/>
        <dsp:cNvSpPr/>
      </dsp:nvSpPr>
      <dsp:spPr>
        <a:xfrm>
          <a:off x="2571" y="104924"/>
          <a:ext cx="2507456" cy="5377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latin typeface="Calibri" pitchFamily="34" charset="0"/>
            </a:rPr>
            <a:t>Fréquenter</a:t>
          </a:r>
          <a:endParaRPr lang="fr-FR" sz="2400" b="1" kern="1200" dirty="0">
            <a:latin typeface="Calibri" pitchFamily="34" charset="0"/>
          </a:endParaRPr>
        </a:p>
      </dsp:txBody>
      <dsp:txXfrm>
        <a:off x="2571" y="104924"/>
        <a:ext cx="2507456" cy="537729"/>
      </dsp:txXfrm>
    </dsp:sp>
    <dsp:sp modelId="{5757AB4D-950C-4E3E-BCA5-B9FD16DC978E}">
      <dsp:nvSpPr>
        <dsp:cNvPr id="0" name=""/>
        <dsp:cNvSpPr/>
      </dsp:nvSpPr>
      <dsp:spPr>
        <a:xfrm>
          <a:off x="2571" y="642654"/>
          <a:ext cx="2507456" cy="515648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 smtClean="0">
              <a:latin typeface="Calibri" pitchFamily="34" charset="0"/>
            </a:rPr>
            <a:t> rencontres</a:t>
          </a:r>
          <a:endParaRPr lang="fr-FR" sz="1700" kern="1200" dirty="0">
            <a:latin typeface="Calibri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 smtClean="0">
              <a:latin typeface="Calibri" pitchFamily="34" charset="0"/>
            </a:rPr>
            <a:t>directes/indirectes</a:t>
          </a:r>
          <a:endParaRPr lang="fr-FR" sz="1700" kern="1200" dirty="0">
            <a:latin typeface="Calibri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 smtClean="0">
              <a:latin typeface="Calibri" pitchFamily="34" charset="0"/>
              <a:ea typeface="ＭＳ Ｐゴシック" pitchFamily="34" charset="-128"/>
            </a:rPr>
            <a:t>avec des :</a:t>
          </a:r>
          <a:endParaRPr lang="fr-FR" sz="1700" kern="1200" dirty="0">
            <a:latin typeface="Calibri" pitchFamily="34" charset="0"/>
          </a:endParaRP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 smtClean="0">
              <a:latin typeface="Calibri" pitchFamily="34" charset="0"/>
              <a:ea typeface="ＭＳ Ｐゴシック" pitchFamily="34" charset="-128"/>
            </a:rPr>
            <a:t> œuvres artistiques et des objets patrimoniaux </a:t>
          </a:r>
          <a:endParaRPr lang="fr-FR" sz="1700" kern="1200" dirty="0">
            <a:latin typeface="Calibri" pitchFamily="34" charset="0"/>
          </a:endParaRP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 smtClean="0">
              <a:latin typeface="Calibri" pitchFamily="34" charset="0"/>
              <a:ea typeface="ＭＳ Ｐゴシック" pitchFamily="34" charset="-128"/>
            </a:rPr>
            <a:t>avec des artistes, des artisans des métiers d'art</a:t>
          </a:r>
          <a:endParaRPr lang="fr-FR" sz="1700" kern="1200" dirty="0">
            <a:latin typeface="Calibri" pitchFamily="34" charset="0"/>
          </a:endParaRP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 smtClean="0">
              <a:latin typeface="Calibri" pitchFamily="34" charset="0"/>
              <a:ea typeface="ＭＳ Ｐゴシック" pitchFamily="34" charset="-128"/>
            </a:rPr>
            <a:t> des professionnels des arts et de la culture... </a:t>
          </a:r>
          <a:endParaRPr lang="fr-FR" sz="1700" kern="1200" dirty="0">
            <a:latin typeface="Calibri" pitchFamily="34" charset="0"/>
          </a:endParaRP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 smtClean="0">
              <a:latin typeface="Calibri" pitchFamily="34" charset="0"/>
              <a:ea typeface="ＭＳ Ｐゴシック" pitchFamily="34" charset="-128"/>
            </a:rPr>
            <a:t>avec des lieux d'enseignement, de création, de conservation, de diffusion...</a:t>
          </a:r>
          <a:endParaRPr lang="fr-FR" sz="1700" kern="1200" dirty="0">
            <a:latin typeface="Calibri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700" kern="1200" dirty="0"/>
        </a:p>
      </dsp:txBody>
      <dsp:txXfrm>
        <a:off x="2571" y="642654"/>
        <a:ext cx="2507456" cy="5156482"/>
      </dsp:txXfrm>
    </dsp:sp>
    <dsp:sp modelId="{B99B7C99-B939-4CEA-8874-E752D58DCECE}">
      <dsp:nvSpPr>
        <dsp:cNvPr id="0" name=""/>
        <dsp:cNvSpPr/>
      </dsp:nvSpPr>
      <dsp:spPr>
        <a:xfrm>
          <a:off x="2861071" y="104924"/>
          <a:ext cx="2507456" cy="537729"/>
        </a:xfrm>
        <a:prstGeom prst="rect">
          <a:avLst/>
        </a:prstGeom>
        <a:solidFill>
          <a:schemeClr val="accent2">
            <a:hueOff val="3604206"/>
            <a:satOff val="5500"/>
            <a:lumOff val="196"/>
            <a:alphaOff val="0"/>
          </a:schemeClr>
        </a:solidFill>
        <a:ln w="12700" cap="flat" cmpd="sng" algn="ctr">
          <a:solidFill>
            <a:schemeClr val="accent2">
              <a:hueOff val="3604206"/>
              <a:satOff val="5500"/>
              <a:lumOff val="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latin typeface="Calibri" pitchFamily="34" charset="0"/>
            </a:rPr>
            <a:t>Pratiquer</a:t>
          </a:r>
          <a:endParaRPr lang="fr-FR" sz="2400" b="1" kern="1200" dirty="0">
            <a:latin typeface="Calibri" pitchFamily="34" charset="0"/>
          </a:endParaRPr>
        </a:p>
      </dsp:txBody>
      <dsp:txXfrm>
        <a:off x="2861071" y="104924"/>
        <a:ext cx="2507456" cy="537729"/>
      </dsp:txXfrm>
    </dsp:sp>
    <dsp:sp modelId="{269DC198-0055-4179-9172-92802F30D775}">
      <dsp:nvSpPr>
        <dsp:cNvPr id="0" name=""/>
        <dsp:cNvSpPr/>
      </dsp:nvSpPr>
      <dsp:spPr>
        <a:xfrm>
          <a:off x="2861071" y="642654"/>
          <a:ext cx="2507456" cy="5156482"/>
        </a:xfrm>
        <a:prstGeom prst="rect">
          <a:avLst/>
        </a:prstGeom>
        <a:solidFill>
          <a:schemeClr val="accent2">
            <a:tint val="40000"/>
            <a:alpha val="90000"/>
            <a:hueOff val="3644238"/>
            <a:satOff val="5026"/>
            <a:lumOff val="32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3644238"/>
              <a:satOff val="5026"/>
              <a:lumOff val="3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 smtClean="0">
              <a:latin typeface="Calibri" pitchFamily="34" charset="0"/>
            </a:rPr>
            <a:t>individuelles ou collectives</a:t>
          </a:r>
          <a:endParaRPr lang="fr-FR" sz="1700" kern="1200" dirty="0">
            <a:latin typeface="Calibri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 smtClean="0">
              <a:latin typeface="Calibri" pitchFamily="34" charset="0"/>
            </a:rPr>
            <a:t>dans des domaines artistiques variés</a:t>
          </a:r>
          <a:endParaRPr lang="fr-FR" sz="1700" kern="1200" dirty="0">
            <a:latin typeface="Calibri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 smtClean="0">
              <a:latin typeface="Calibri" pitchFamily="34" charset="0"/>
              <a:ea typeface="ＭＳ Ｐゴシック" pitchFamily="34" charset="-128"/>
            </a:rPr>
            <a:t>rendre les élèves </a:t>
          </a:r>
          <a:r>
            <a:rPr lang="fr-FR" sz="1700" b="1" kern="1200" dirty="0" smtClean="0">
              <a:latin typeface="Calibri" pitchFamily="34" charset="0"/>
              <a:ea typeface="ＭＳ Ｐゴシック" pitchFamily="34" charset="-128"/>
            </a:rPr>
            <a:t>acteurs de leurs apprentissages</a:t>
          </a:r>
          <a:endParaRPr lang="fr-FR" sz="1700" kern="1200" dirty="0">
            <a:latin typeface="Calibri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b="1" kern="1200" dirty="0" smtClean="0">
              <a:latin typeface="Calibri" pitchFamily="34" charset="0"/>
              <a:ea typeface="ＭＳ Ｐゴシック" pitchFamily="34" charset="-128"/>
            </a:rPr>
            <a:t>la pratique de l’élève devient lieu de construction des savoirs. Il est donc important </a:t>
          </a:r>
          <a:r>
            <a:rPr lang="fr-FR" sz="1700" kern="1200" dirty="0" smtClean="0">
              <a:latin typeface="Calibri" pitchFamily="34" charset="0"/>
              <a:ea typeface="ＭＳ Ｐゴシック" pitchFamily="34" charset="-128"/>
            </a:rPr>
            <a:t>de considérer le terme de </a:t>
          </a:r>
          <a:r>
            <a:rPr lang="fr-FR" sz="1700" i="1" kern="1200" dirty="0" smtClean="0">
              <a:latin typeface="Calibri" pitchFamily="34" charset="0"/>
              <a:ea typeface="ＭＳ Ｐゴシック" pitchFamily="34" charset="-128"/>
            </a:rPr>
            <a:t>pratique au sens large et ne pas l’inscrire seulement en terme de pratique artistique.</a:t>
          </a:r>
          <a:endParaRPr lang="fr-FR" sz="1700" kern="1200" dirty="0">
            <a:latin typeface="Calibri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700" kern="1200" dirty="0"/>
        </a:p>
      </dsp:txBody>
      <dsp:txXfrm>
        <a:off x="2861071" y="642654"/>
        <a:ext cx="2507456" cy="5156482"/>
      </dsp:txXfrm>
    </dsp:sp>
    <dsp:sp modelId="{687F2046-4ED8-475B-A81E-3D2193BAA37D}">
      <dsp:nvSpPr>
        <dsp:cNvPr id="0" name=""/>
        <dsp:cNvSpPr/>
      </dsp:nvSpPr>
      <dsp:spPr>
        <a:xfrm>
          <a:off x="5719571" y="104924"/>
          <a:ext cx="2507456" cy="537729"/>
        </a:xfrm>
        <a:prstGeom prst="rect">
          <a:avLst/>
        </a:prstGeom>
        <a:solidFill>
          <a:schemeClr val="accent2">
            <a:hueOff val="7208412"/>
            <a:satOff val="10999"/>
            <a:lumOff val="393"/>
            <a:alphaOff val="0"/>
          </a:schemeClr>
        </a:solidFill>
        <a:ln w="12700" cap="flat" cmpd="sng" algn="ctr">
          <a:solidFill>
            <a:schemeClr val="accent2">
              <a:hueOff val="7208412"/>
              <a:satOff val="10999"/>
              <a:lumOff val="3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latin typeface="Calibri" pitchFamily="34" charset="0"/>
            </a:rPr>
            <a:t>Connaître</a:t>
          </a:r>
          <a:endParaRPr lang="fr-FR" sz="2400" b="1" kern="1200" dirty="0">
            <a:latin typeface="Calibri" pitchFamily="34" charset="0"/>
          </a:endParaRPr>
        </a:p>
      </dsp:txBody>
      <dsp:txXfrm>
        <a:off x="5719571" y="104924"/>
        <a:ext cx="2507456" cy="537729"/>
      </dsp:txXfrm>
    </dsp:sp>
    <dsp:sp modelId="{774ECCAA-7D62-4BF0-9410-44956C0F4932}">
      <dsp:nvSpPr>
        <dsp:cNvPr id="0" name=""/>
        <dsp:cNvSpPr/>
      </dsp:nvSpPr>
      <dsp:spPr>
        <a:xfrm>
          <a:off x="5719571" y="642654"/>
          <a:ext cx="2507456" cy="5156482"/>
        </a:xfrm>
        <a:prstGeom prst="rect">
          <a:avLst/>
        </a:prstGeom>
        <a:solidFill>
          <a:schemeClr val="accent2">
            <a:tint val="40000"/>
            <a:alpha val="90000"/>
            <a:hueOff val="7288477"/>
            <a:satOff val="10053"/>
            <a:lumOff val="64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7288477"/>
              <a:satOff val="10053"/>
              <a:lumOff val="6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 smtClean="0">
              <a:latin typeface="Calibri" pitchFamily="34" charset="0"/>
            </a:rPr>
            <a:t>S’approprier des connaissances :</a:t>
          </a:r>
          <a:endParaRPr lang="fr-FR" sz="1700" kern="1200" dirty="0">
            <a:latin typeface="Calibri" pitchFamily="34" charset="0"/>
          </a:endParaRP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 smtClean="0">
              <a:latin typeface="Calibri" pitchFamily="34" charset="0"/>
              <a:ea typeface="ＭＳ Ｐゴシック" pitchFamily="34" charset="-128"/>
            </a:rPr>
            <a:t>repères culturels  (formels, historiques, esthétiques, techniques, géographiques, …)</a:t>
          </a:r>
          <a:endParaRPr lang="fr-FR" sz="1700" kern="1200" dirty="0">
            <a:latin typeface="Calibri" pitchFamily="34" charset="0"/>
          </a:endParaRP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 smtClean="0">
              <a:latin typeface="Calibri" pitchFamily="34" charset="0"/>
              <a:ea typeface="ＭＳ Ｐゴシック" pitchFamily="34" charset="-128"/>
            </a:rPr>
            <a:t>lexique spécifique simple permettant d'exprimer ses émotions esthétiques, de porter un jugement construit et étayé en matière d'art et de </a:t>
          </a:r>
          <a:r>
            <a:rPr lang="fr-FR" sz="1700" kern="1200" dirty="0" err="1" smtClean="0">
              <a:latin typeface="Calibri" pitchFamily="34" charset="0"/>
              <a:ea typeface="ＭＳ Ｐゴシック" pitchFamily="34" charset="-128"/>
            </a:rPr>
            <a:t>contextualiser</a:t>
          </a:r>
          <a:r>
            <a:rPr lang="fr-FR" sz="1700" kern="1200" dirty="0" smtClean="0">
              <a:latin typeface="Calibri" pitchFamily="34" charset="0"/>
              <a:ea typeface="ＭＳ Ｐゴシック" pitchFamily="34" charset="-128"/>
            </a:rPr>
            <a:t>, décrire et analyser une œuvre </a:t>
          </a:r>
          <a:endParaRPr lang="fr-FR" sz="1700" kern="1200" dirty="0">
            <a:latin typeface="Calibri" pitchFamily="34" charset="0"/>
          </a:endParaRP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 smtClean="0">
              <a:latin typeface="Calibri" pitchFamily="34" charset="0"/>
              <a:ea typeface="ＭＳ Ｐゴシック" pitchFamily="34" charset="-128"/>
            </a:rPr>
            <a:t> développement de la faculté de juger et de l'esprit critique.</a:t>
          </a:r>
          <a:endParaRPr lang="fr-FR" sz="1700" kern="1200" dirty="0">
            <a:latin typeface="Calibri" pitchFamily="34" charset="0"/>
          </a:endParaRPr>
        </a:p>
      </dsp:txBody>
      <dsp:txXfrm>
        <a:off x="5719571" y="642654"/>
        <a:ext cx="2507456" cy="5156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2EEBAD-61C1-42A5-9B11-9EBE710A04C2}">
      <dsp:nvSpPr>
        <dsp:cNvPr id="0" name=""/>
        <dsp:cNvSpPr/>
      </dsp:nvSpPr>
      <dsp:spPr>
        <a:xfrm>
          <a:off x="2616739" y="1031847"/>
          <a:ext cx="2611759" cy="261175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300" kern="1200" dirty="0" smtClean="0"/>
            <a:t>PEAC</a:t>
          </a:r>
          <a:endParaRPr lang="fr-FR" sz="6300" kern="1200" dirty="0"/>
        </a:p>
      </dsp:txBody>
      <dsp:txXfrm>
        <a:off x="2999222" y="1414330"/>
        <a:ext cx="1846793" cy="1846793"/>
      </dsp:txXfrm>
    </dsp:sp>
    <dsp:sp modelId="{9BD66B4D-F068-40A7-982E-FD0B8169E9DA}">
      <dsp:nvSpPr>
        <dsp:cNvPr id="0" name=""/>
        <dsp:cNvSpPr/>
      </dsp:nvSpPr>
      <dsp:spPr>
        <a:xfrm>
          <a:off x="3394731" y="172613"/>
          <a:ext cx="2308168" cy="1027610"/>
        </a:xfrm>
        <a:prstGeom prst="ellipse">
          <a:avLst/>
        </a:prstGeom>
        <a:solidFill>
          <a:schemeClr val="accent2">
            <a:alpha val="50000"/>
            <a:hueOff val="1802103"/>
            <a:satOff val="2750"/>
            <a:lumOff val="9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 smtClean="0">
              <a:latin typeface="Calibri" pitchFamily="34" charset="0"/>
            </a:rPr>
            <a:t>Démarche de projet</a:t>
          </a:r>
          <a:endParaRPr lang="fr-FR" sz="2800" b="1" kern="1200" dirty="0">
            <a:latin typeface="Calibri" pitchFamily="34" charset="0"/>
          </a:endParaRPr>
        </a:p>
      </dsp:txBody>
      <dsp:txXfrm>
        <a:off x="3732754" y="323103"/>
        <a:ext cx="1632122" cy="726630"/>
      </dsp:txXfrm>
    </dsp:sp>
    <dsp:sp modelId="{CB8D90EF-9CB9-49C6-A3CD-76890A196EB4}">
      <dsp:nvSpPr>
        <dsp:cNvPr id="0" name=""/>
        <dsp:cNvSpPr/>
      </dsp:nvSpPr>
      <dsp:spPr>
        <a:xfrm>
          <a:off x="1162479" y="748680"/>
          <a:ext cx="2489647" cy="710307"/>
        </a:xfrm>
        <a:prstGeom prst="ellipse">
          <a:avLst/>
        </a:prstGeom>
        <a:solidFill>
          <a:schemeClr val="accent2">
            <a:alpha val="50000"/>
            <a:hueOff val="3604206"/>
            <a:satOff val="5500"/>
            <a:lumOff val="19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 smtClean="0">
              <a:latin typeface="Calibri" pitchFamily="34" charset="0"/>
            </a:rPr>
            <a:t>Partenariat</a:t>
          </a:r>
          <a:endParaRPr lang="fr-FR" sz="2800" b="1" kern="1200" dirty="0">
            <a:latin typeface="Calibri" pitchFamily="34" charset="0"/>
          </a:endParaRPr>
        </a:p>
      </dsp:txBody>
      <dsp:txXfrm>
        <a:off x="1527079" y="852702"/>
        <a:ext cx="1760447" cy="502263"/>
      </dsp:txXfrm>
    </dsp:sp>
    <dsp:sp modelId="{B3850B88-8B7D-49AD-8A13-4E34A79806FF}">
      <dsp:nvSpPr>
        <dsp:cNvPr id="0" name=""/>
        <dsp:cNvSpPr/>
      </dsp:nvSpPr>
      <dsp:spPr>
        <a:xfrm>
          <a:off x="4834884" y="1108724"/>
          <a:ext cx="2268378" cy="1305879"/>
        </a:xfrm>
        <a:prstGeom prst="ellipse">
          <a:avLst/>
        </a:prstGeom>
        <a:solidFill>
          <a:schemeClr val="accent2">
            <a:alpha val="50000"/>
            <a:hueOff val="5406309"/>
            <a:satOff val="8249"/>
            <a:lumOff val="29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latin typeface="Calibri" pitchFamily="34" charset="0"/>
            </a:rPr>
            <a:t>Différents temps des enfants</a:t>
          </a:r>
          <a:endParaRPr lang="fr-FR" sz="2400" b="1" kern="1200" dirty="0">
            <a:latin typeface="Calibri" pitchFamily="34" charset="0"/>
          </a:endParaRPr>
        </a:p>
      </dsp:txBody>
      <dsp:txXfrm>
        <a:off x="5167080" y="1299966"/>
        <a:ext cx="1603986" cy="923395"/>
      </dsp:txXfrm>
    </dsp:sp>
    <dsp:sp modelId="{2537283B-C0C2-4006-A34D-9968DFC2A8D6}">
      <dsp:nvSpPr>
        <dsp:cNvPr id="0" name=""/>
        <dsp:cNvSpPr/>
      </dsp:nvSpPr>
      <dsp:spPr>
        <a:xfrm>
          <a:off x="848644" y="1524866"/>
          <a:ext cx="2364530" cy="638457"/>
        </a:xfrm>
        <a:prstGeom prst="ellipse">
          <a:avLst/>
        </a:prstGeom>
        <a:solidFill>
          <a:schemeClr val="accent2">
            <a:alpha val="50000"/>
            <a:hueOff val="7208412"/>
            <a:satOff val="10999"/>
            <a:lumOff val="39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latin typeface="Calibri" pitchFamily="34" charset="0"/>
            </a:rPr>
            <a:t>Continuité</a:t>
          </a:r>
          <a:endParaRPr lang="fr-FR" sz="2400" b="1" kern="1200" dirty="0">
            <a:latin typeface="Calibri" pitchFamily="34" charset="0"/>
          </a:endParaRPr>
        </a:p>
      </dsp:txBody>
      <dsp:txXfrm>
        <a:off x="1194921" y="1618366"/>
        <a:ext cx="1671976" cy="4514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F04AF-0B9F-48A4-8F31-8165864D2FF0}" type="datetimeFigureOut">
              <a:rPr lang="fr-FR" smtClean="0"/>
              <a:t>30/01/2017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09EDF-B979-468D-8A5A-0C7C74182B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679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2A861-475F-426F-A331-0335824722C5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1579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smtClean="0">
                <a:ea typeface="ＭＳ Ｐゴシック" pitchFamily="34" charset="-128"/>
              </a:rPr>
              <a:t>repères précis par cycle d'enseignement, formulés en termes d'actions et activités de l'élève, et la progressivité du travail mené : il s'agit là d'un horizon à viser, de points de repères souples (et non d'exigibles ou d'attendus) adaptés à l'âge et aux capacités des élèves, qui doivent permettre aux acteurs concernés d'élaborer leurs projets.</a:t>
            </a:r>
          </a:p>
          <a:p>
            <a:endParaRPr lang="fr-FR" smtClean="0">
              <a:ea typeface="ＭＳ Ｐゴシック" pitchFamily="34" charset="-128"/>
            </a:endParaRPr>
          </a:p>
          <a:p>
            <a:r>
              <a:rPr lang="fr-FR" smtClean="0">
                <a:ea typeface="ＭＳ Ｐゴシック" pitchFamily="34" charset="-128"/>
              </a:rPr>
              <a:t>Ces objectifs peuvent également engager une réflexion en terme de </a:t>
            </a:r>
            <a:r>
              <a:rPr lang="fr-FR" b="1" smtClean="0">
                <a:ea typeface="ＭＳ Ｐゴシック" pitchFamily="34" charset="-128"/>
              </a:rPr>
              <a:t>repères de progressivité par cycle d’enseignement. (cf. grille de repères à s’approprier au Bulletin Officiel n°28 du 9 juillet 2015)</a:t>
            </a:r>
          </a:p>
          <a:p>
            <a:r>
              <a:rPr lang="fr-FR" smtClean="0">
                <a:ea typeface="ＭＳ Ｐゴシック" pitchFamily="34" charset="-128"/>
              </a:rPr>
              <a:t>Il apparaît donc qu’une </a:t>
            </a:r>
            <a:r>
              <a:rPr lang="fr-FR" b="1" smtClean="0">
                <a:ea typeface="ＭＳ Ｐゴシック" pitchFamily="34" charset="-128"/>
              </a:rPr>
              <a:t>approche par grands objectifs prenant appui sur les trois champs d’action</a:t>
            </a:r>
          </a:p>
          <a:p>
            <a:r>
              <a:rPr lang="fr-FR" b="1" smtClean="0">
                <a:ea typeface="ＭＳ Ｐゴシック" pitchFamily="34" charset="-128"/>
              </a:rPr>
              <a:t>indissociables, permettrait de constituer une mise en réseau cohérente de différentes actions menées au sein</a:t>
            </a:r>
          </a:p>
          <a:p>
            <a:r>
              <a:rPr lang="fr-FR" smtClean="0">
                <a:ea typeface="ＭＳ Ｐゴシック" pitchFamily="34" charset="-128"/>
              </a:rPr>
              <a:t>d’un dispositif, d’un enseignement, d’un enseignement de pratique interdisciplinaire, etc.</a:t>
            </a:r>
          </a:p>
          <a:p>
            <a:endParaRPr lang="fr-FR" smtClean="0">
              <a:ea typeface="ＭＳ Ｐゴシック" pitchFamily="34" charset="-128"/>
            </a:endParaRPr>
          </a:p>
        </p:txBody>
      </p:sp>
      <p:sp>
        <p:nvSpPr>
          <p:cNvPr id="5325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19830"/>
            <a:fld id="{23A7E526-3D75-458E-A1DB-D117B5ED758C}" type="slidenum">
              <a:rPr lang="fr-FR" smtClean="0"/>
              <a:pPr defTabSz="1019830"/>
              <a:t>11</a:t>
            </a:fld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665152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b="1" smtClean="0">
                <a:ea typeface="ＭＳ Ｐゴシック" pitchFamily="34" charset="-128"/>
              </a:rPr>
              <a:t>L’application </a:t>
            </a:r>
            <a:r>
              <a:rPr lang="fr-FR" b="1" i="1" smtClean="0">
                <a:ea typeface="ＭＳ Ｐゴシック" pitchFamily="34" charset="-128"/>
              </a:rPr>
              <a:t>FOLIOS, permet d’accompagner le parcours individuel de l’élève et de garder en mémoire des</a:t>
            </a:r>
          </a:p>
          <a:p>
            <a:r>
              <a:rPr lang="fr-FR" smtClean="0">
                <a:ea typeface="ＭＳ Ｐゴシック" pitchFamily="34" charset="-128"/>
              </a:rPr>
              <a:t>traces, des éléments constituants de ce parcours. L’élève est amené à déposer des éléments sous l’impulsion du</a:t>
            </a:r>
          </a:p>
          <a:p>
            <a:r>
              <a:rPr lang="fr-FR" smtClean="0">
                <a:ea typeface="ＭＳ Ｐゴシック" pitchFamily="34" charset="-128"/>
              </a:rPr>
              <a:t>professeur, dans une certaine autonomie mais il est important de noter qu’</a:t>
            </a:r>
            <a:r>
              <a:rPr lang="fr-FR" b="1" smtClean="0">
                <a:ea typeface="ＭＳ Ｐゴシック" pitchFamily="34" charset="-128"/>
              </a:rPr>
              <a:t>il ne s’agit pas d’un outil d’évaluation.</a:t>
            </a:r>
          </a:p>
          <a:p>
            <a:r>
              <a:rPr lang="fr-FR" smtClean="0">
                <a:ea typeface="ＭＳ Ｐゴシック" pitchFamily="34" charset="-128"/>
              </a:rPr>
              <a:t>L’élève peut également déposer des éléments portant sur </a:t>
            </a:r>
            <a:r>
              <a:rPr lang="fr-FR" b="1" smtClean="0">
                <a:ea typeface="ＭＳ Ｐゴシック" pitchFamily="34" charset="-128"/>
              </a:rPr>
              <a:t>des acticités hors temps scolaire.</a:t>
            </a:r>
          </a:p>
          <a:p>
            <a:r>
              <a:rPr lang="fr-FR" b="1" smtClean="0">
                <a:ea typeface="ＭＳ Ｐゴシック" pitchFamily="34" charset="-128"/>
              </a:rPr>
              <a:t>Stockage et synthèse </a:t>
            </a:r>
            <a:r>
              <a:rPr lang="fr-FR" smtClean="0">
                <a:ea typeface="ＭＳ Ｐゴシック" pitchFamily="34" charset="-128"/>
              </a:rPr>
              <a:t>: continuité des recherches de l’élève durant toute sa scolarité dans le secondaire ; centralisation des outils et des activités ; suivi de la construction du projet de l’élève.</a:t>
            </a:r>
          </a:p>
          <a:p>
            <a:r>
              <a:rPr lang="fr-FR" b="1" smtClean="0">
                <a:ea typeface="ＭＳ Ｐゴシック" pitchFamily="34" charset="-128"/>
              </a:rPr>
              <a:t>Mutualisation </a:t>
            </a:r>
            <a:r>
              <a:rPr lang="fr-FR" smtClean="0">
                <a:ea typeface="ＭＳ Ｐゴシック" pitchFamily="34" charset="-128"/>
              </a:rPr>
              <a:t>: espaces collectifs de la classe ou du groupe ; pour les membres de l’équipe éducative d’une classe, d’un groupe, …</a:t>
            </a:r>
          </a:p>
          <a:p>
            <a:r>
              <a:rPr lang="fr-FR" b="1" smtClean="0">
                <a:ea typeface="ＭＳ Ｐゴシック" pitchFamily="34" charset="-128"/>
              </a:rPr>
              <a:t>Communication</a:t>
            </a:r>
            <a:r>
              <a:rPr lang="fr-FR" smtClean="0">
                <a:ea typeface="ＭＳ Ｐゴシック" pitchFamily="34" charset="-128"/>
              </a:rPr>
              <a:t> : actualités, événements  : communication intra établissement</a:t>
            </a:r>
          </a:p>
          <a:p>
            <a:r>
              <a:rPr lang="fr-FR" b="1" smtClean="0">
                <a:ea typeface="ＭＳ Ｐゴシック" pitchFamily="34" charset="-128"/>
              </a:rPr>
              <a:t>Boite à outil </a:t>
            </a:r>
            <a:r>
              <a:rPr lang="fr-FR" smtClean="0">
                <a:ea typeface="ＭＳ Ｐゴシック" pitchFamily="34" charset="-128"/>
              </a:rPr>
              <a:t>: ressources proposées dans chaque parcours, documents d’informations, séquences pédagogiques, liens et contacts utiles…</a:t>
            </a:r>
          </a:p>
        </p:txBody>
      </p:sp>
      <p:sp>
        <p:nvSpPr>
          <p:cNvPr id="5632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19830"/>
            <a:fld id="{3133C937-8545-4DCE-8561-DD260D147F7A}" type="slidenum">
              <a:rPr lang="fr-FR" smtClean="0"/>
              <a:pPr defTabSz="1019830"/>
              <a:t>15</a:t>
            </a:fld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126797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ea typeface="ＭＳ Ｐゴシック" pitchFamily="34" charset="-128"/>
              </a:rPr>
              <a:t>L’application </a:t>
            </a:r>
            <a:r>
              <a:rPr lang="fr-FR" b="1" i="1" dirty="0" smtClean="0">
                <a:ea typeface="ＭＳ Ｐゴシック" pitchFamily="34" charset="-128"/>
              </a:rPr>
              <a:t>FOLIOS, permet d’accompagner le parcours individuel de l’élève et de garder en mémoire des</a:t>
            </a:r>
          </a:p>
          <a:p>
            <a:r>
              <a:rPr lang="fr-FR" dirty="0" smtClean="0">
                <a:ea typeface="ＭＳ Ｐゴシック" pitchFamily="34" charset="-128"/>
              </a:rPr>
              <a:t>traces, des éléments constituants de ce parcours. L’élève est amené à déposer des éléments sous l’impulsion du</a:t>
            </a:r>
          </a:p>
          <a:p>
            <a:r>
              <a:rPr lang="fr-FR" dirty="0" smtClean="0">
                <a:ea typeface="ＭＳ Ｐゴシック" pitchFamily="34" charset="-128"/>
              </a:rPr>
              <a:t>professeur, dans une certaine autonomie mais il est important de noter qu’</a:t>
            </a:r>
            <a:r>
              <a:rPr lang="fr-FR" b="1" dirty="0" smtClean="0">
                <a:ea typeface="ＭＳ Ｐゴシック" pitchFamily="34" charset="-128"/>
              </a:rPr>
              <a:t>il ne s’agit pas d’un outil d’évaluation.</a:t>
            </a:r>
          </a:p>
          <a:p>
            <a:r>
              <a:rPr lang="fr-FR" dirty="0" smtClean="0">
                <a:ea typeface="ＭＳ Ｐゴシック" pitchFamily="34" charset="-128"/>
              </a:rPr>
              <a:t>L’élève peut également déposer des éléments portant sur </a:t>
            </a:r>
            <a:r>
              <a:rPr lang="fr-FR" b="1" dirty="0" smtClean="0">
                <a:ea typeface="ＭＳ Ｐゴシック" pitchFamily="34" charset="-128"/>
              </a:rPr>
              <a:t>des acticités hors temps scolaire.</a:t>
            </a:r>
          </a:p>
          <a:p>
            <a:r>
              <a:rPr lang="fr-FR" b="1" dirty="0" smtClean="0">
                <a:ea typeface="ＭＳ Ｐゴシック" pitchFamily="34" charset="-128"/>
              </a:rPr>
              <a:t>Stockage et synthèse </a:t>
            </a:r>
            <a:r>
              <a:rPr lang="fr-FR" dirty="0" smtClean="0">
                <a:ea typeface="ＭＳ Ｐゴシック" pitchFamily="34" charset="-128"/>
              </a:rPr>
              <a:t>: continuité des recherches de l’élève durant toute sa scolarité dans le secondaire ; centralisation des outils et des activités ; suivi de la construction du projet de l’élève.</a:t>
            </a:r>
          </a:p>
          <a:p>
            <a:r>
              <a:rPr lang="fr-FR" b="1" dirty="0" smtClean="0">
                <a:ea typeface="ＭＳ Ｐゴシック" pitchFamily="34" charset="-128"/>
              </a:rPr>
              <a:t>Mutualisation </a:t>
            </a:r>
            <a:r>
              <a:rPr lang="fr-FR" dirty="0" smtClean="0">
                <a:ea typeface="ＭＳ Ｐゴシック" pitchFamily="34" charset="-128"/>
              </a:rPr>
              <a:t>: espaces collectifs de la classe ou du groupe ; pour les membres de l’équipe éducative d’une classe, d’un groupe, …</a:t>
            </a:r>
          </a:p>
          <a:p>
            <a:r>
              <a:rPr lang="fr-FR" b="1" dirty="0" smtClean="0">
                <a:ea typeface="ＭＳ Ｐゴシック" pitchFamily="34" charset="-128"/>
              </a:rPr>
              <a:t>Communication</a:t>
            </a:r>
            <a:r>
              <a:rPr lang="fr-FR" dirty="0" smtClean="0">
                <a:ea typeface="ＭＳ Ｐゴシック" pitchFamily="34" charset="-128"/>
              </a:rPr>
              <a:t> : actualités, événements  : communication intra établissement</a:t>
            </a:r>
          </a:p>
          <a:p>
            <a:r>
              <a:rPr lang="fr-FR" b="1" dirty="0" smtClean="0">
                <a:ea typeface="ＭＳ Ｐゴシック" pitchFamily="34" charset="-128"/>
              </a:rPr>
              <a:t>Boite à outil </a:t>
            </a:r>
            <a:r>
              <a:rPr lang="fr-FR" dirty="0" smtClean="0">
                <a:ea typeface="ＭＳ Ｐゴシック" pitchFamily="34" charset="-128"/>
              </a:rPr>
              <a:t>: ressources proposées dans chaque parcours, documents d’informations, séquences pédagogiques, liens et contacts utiles…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2A861-475F-426F-A331-0335824722C5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8285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ea typeface="ＭＳ Ｐゴシック" pitchFamily="34" charset="-128"/>
              </a:rPr>
              <a:t>L’application </a:t>
            </a:r>
            <a:r>
              <a:rPr lang="fr-FR" b="1" i="1" dirty="0" smtClean="0">
                <a:ea typeface="ＭＳ Ｐゴシック" pitchFamily="34" charset="-128"/>
              </a:rPr>
              <a:t>FOLIOS, permet d’accompagner le parcours individuel de l’élève et de garder en mémoire des</a:t>
            </a:r>
          </a:p>
          <a:p>
            <a:r>
              <a:rPr lang="fr-FR" dirty="0" smtClean="0">
                <a:ea typeface="ＭＳ Ｐゴシック" pitchFamily="34" charset="-128"/>
              </a:rPr>
              <a:t>traces, des éléments constituants de ce parcours. L’élève est amené à déposer des éléments sous l’impulsion du</a:t>
            </a:r>
          </a:p>
          <a:p>
            <a:r>
              <a:rPr lang="fr-FR" dirty="0" smtClean="0">
                <a:ea typeface="ＭＳ Ｐゴシック" pitchFamily="34" charset="-128"/>
              </a:rPr>
              <a:t>professeur, dans une certaine autonomie mais il est important de noter qu’</a:t>
            </a:r>
            <a:r>
              <a:rPr lang="fr-FR" b="1" dirty="0" smtClean="0">
                <a:ea typeface="ＭＳ Ｐゴシック" pitchFamily="34" charset="-128"/>
              </a:rPr>
              <a:t>il ne s’agit pas d’un outil d’évaluation.</a:t>
            </a:r>
          </a:p>
          <a:p>
            <a:r>
              <a:rPr lang="fr-FR" dirty="0" smtClean="0">
                <a:ea typeface="ＭＳ Ｐゴシック" pitchFamily="34" charset="-128"/>
              </a:rPr>
              <a:t>L’élève peut également déposer des éléments portant sur </a:t>
            </a:r>
            <a:r>
              <a:rPr lang="fr-FR" b="1" dirty="0" smtClean="0">
                <a:ea typeface="ＭＳ Ｐゴシック" pitchFamily="34" charset="-128"/>
              </a:rPr>
              <a:t>des acticités hors temps scolaire.</a:t>
            </a:r>
          </a:p>
          <a:p>
            <a:r>
              <a:rPr lang="fr-FR" b="1" dirty="0" smtClean="0">
                <a:ea typeface="ＭＳ Ｐゴシック" pitchFamily="34" charset="-128"/>
              </a:rPr>
              <a:t>Stockage et synthèse </a:t>
            </a:r>
            <a:r>
              <a:rPr lang="fr-FR" dirty="0" smtClean="0">
                <a:ea typeface="ＭＳ Ｐゴシック" pitchFamily="34" charset="-128"/>
              </a:rPr>
              <a:t>: continuité des recherches de l’élève durant toute sa scolarité dans le secondaire ; centralisation des outils et des activités ; suivi de la construction du projet de l’élève.</a:t>
            </a:r>
          </a:p>
          <a:p>
            <a:r>
              <a:rPr lang="fr-FR" b="1" dirty="0" smtClean="0">
                <a:ea typeface="ＭＳ Ｐゴシック" pitchFamily="34" charset="-128"/>
              </a:rPr>
              <a:t>Mutualisation </a:t>
            </a:r>
            <a:r>
              <a:rPr lang="fr-FR" dirty="0" smtClean="0">
                <a:ea typeface="ＭＳ Ｐゴシック" pitchFamily="34" charset="-128"/>
              </a:rPr>
              <a:t>: espaces collectifs de la classe ou du groupe ; pour les membres de l’équipe éducative d’une classe, d’un groupe, …</a:t>
            </a:r>
          </a:p>
          <a:p>
            <a:r>
              <a:rPr lang="fr-FR" b="1" dirty="0" smtClean="0">
                <a:ea typeface="ＭＳ Ｐゴシック" pitchFamily="34" charset="-128"/>
              </a:rPr>
              <a:t>Communication</a:t>
            </a:r>
            <a:r>
              <a:rPr lang="fr-FR" dirty="0" smtClean="0">
                <a:ea typeface="ＭＳ Ｐゴシック" pitchFamily="34" charset="-128"/>
              </a:rPr>
              <a:t> : actualités, événements  : communication intra établissement</a:t>
            </a:r>
          </a:p>
          <a:p>
            <a:r>
              <a:rPr lang="fr-FR" b="1" dirty="0" smtClean="0">
                <a:ea typeface="ＭＳ Ｐゴシック" pitchFamily="34" charset="-128"/>
              </a:rPr>
              <a:t>Boite à outil </a:t>
            </a:r>
            <a:r>
              <a:rPr lang="fr-FR" dirty="0" smtClean="0">
                <a:ea typeface="ＭＳ Ｐゴシック" pitchFamily="34" charset="-128"/>
              </a:rPr>
              <a:t>: ressources proposées dans chaque parcours, documents d’informations, séquences pédagogiques, liens et contacts utiles…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2A861-475F-426F-A331-0335824722C5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5270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>
              <a:ea typeface="ＭＳ Ｐゴシック" pitchFamily="34" charset="-128"/>
            </a:endParaRPr>
          </a:p>
        </p:txBody>
      </p:sp>
      <p:sp>
        <p:nvSpPr>
          <p:cNvPr id="593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19830"/>
            <a:fld id="{42152F77-9B74-45D1-B751-8CE914A1A3A3}" type="slidenum">
              <a:rPr lang="fr-FR" smtClean="0"/>
              <a:pPr defTabSz="1019830"/>
              <a:t>18</a:t>
            </a:fld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314339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2A861-475F-426F-A331-0335824722C5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8990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B561-60DE-4ABE-ACC3-CB99010517FD}" type="datetimeFigureOut">
              <a:rPr lang="fr-FR" smtClean="0"/>
              <a:t>30/01/2017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33125-7EAC-4707-9F7C-7574DDE827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838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B561-60DE-4ABE-ACC3-CB99010517FD}" type="datetimeFigureOut">
              <a:rPr lang="fr-FR" smtClean="0"/>
              <a:t>30/01/2017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33125-7EAC-4707-9F7C-7574DDE827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0977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B561-60DE-4ABE-ACC3-CB99010517FD}" type="datetimeFigureOut">
              <a:rPr lang="fr-FR" smtClean="0"/>
              <a:t>30/01/2017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33125-7EAC-4707-9F7C-7574DDE827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3375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B561-60DE-4ABE-ACC3-CB99010517FD}" type="datetimeFigureOut">
              <a:rPr lang="fr-FR" smtClean="0"/>
              <a:t>30/01/2017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33125-7EAC-4707-9F7C-7574DDE827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9835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B561-60DE-4ABE-ACC3-CB99010517FD}" type="datetimeFigureOut">
              <a:rPr lang="fr-FR" smtClean="0"/>
              <a:t>30/01/2017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33125-7EAC-4707-9F7C-7574DDE827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8038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B561-60DE-4ABE-ACC3-CB99010517FD}" type="datetimeFigureOut">
              <a:rPr lang="fr-FR" smtClean="0"/>
              <a:t>30/01/2017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33125-7EAC-4707-9F7C-7574DDE827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5748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B561-60DE-4ABE-ACC3-CB99010517FD}" type="datetimeFigureOut">
              <a:rPr lang="fr-FR" smtClean="0"/>
              <a:t>30/01/2017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33125-7EAC-4707-9F7C-7574DDE827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2156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B561-60DE-4ABE-ACC3-CB99010517FD}" type="datetimeFigureOut">
              <a:rPr lang="fr-FR" smtClean="0"/>
              <a:t>30/01/2017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33125-7EAC-4707-9F7C-7574DDE827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4788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B561-60DE-4ABE-ACC3-CB99010517FD}" type="datetimeFigureOut">
              <a:rPr lang="fr-FR" smtClean="0"/>
              <a:t>30/01/2017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33125-7EAC-4707-9F7C-7574DDE827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0792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B561-60DE-4ABE-ACC3-CB99010517FD}" type="datetimeFigureOut">
              <a:rPr lang="fr-FR" smtClean="0"/>
              <a:t>30/01/2017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33125-7EAC-4707-9F7C-7574DDE827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8065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4B561-60DE-4ABE-ACC3-CB99010517FD}" type="datetimeFigureOut">
              <a:rPr lang="fr-FR" smtClean="0"/>
              <a:t>30/01/2017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33125-7EAC-4707-9F7C-7574DDE827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06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4B561-60DE-4ABE-ACC3-CB99010517FD}" type="datetimeFigureOut">
              <a:rPr lang="fr-FR" smtClean="0"/>
              <a:t>30/01/2017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33125-7EAC-4707-9F7C-7574DDE827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10148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duscol.education.fr/pid23337/education-artistique-et-culturelle.html" TargetMode="External"/><Relationship Id="rId7" Type="http://schemas.openxmlformats.org/officeDocument/2006/relationships/hyperlink" Target="https://www.reseau-canope.fr/fabriquer-un-parcours-artistique-et-culturel/fabriquer-un-parcours-artistique-et-culturel.html" TargetMode="External"/><Relationship Id="rId2" Type="http://schemas.openxmlformats.org/officeDocument/2006/relationships/hyperlink" Target="http://eduscol.education.fr/cid74945/le-parcours-d-education-artistique-et-culturell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ducation.arts.culture.fr/" TargetMode="External"/><Relationship Id="rId5" Type="http://schemas.openxmlformats.org/officeDocument/2006/relationships/hyperlink" Target="http://www.culturecommunication.gouv.fr/Politiques-ministerielles/Education-artistique-et-culturelle" TargetMode="External"/><Relationship Id="rId4" Type="http://schemas.openxmlformats.org/officeDocument/2006/relationships/hyperlink" Target="http://www.education.gouv.fr/cid20725/l-education-artistique-et-culturelle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</a:t>
            </a:r>
            <a:r>
              <a:rPr lang="fr-FR" dirty="0" smtClean="0"/>
              <a:t>arcours et </a:t>
            </a:r>
            <a:r>
              <a:rPr lang="fr-FR" dirty="0" smtClean="0"/>
              <a:t>PEAC au cycle 3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1800" dirty="0" smtClean="0"/>
              <a:t>Patricia </a:t>
            </a:r>
            <a:r>
              <a:rPr lang="fr-FR" sz="1800" dirty="0" err="1"/>
              <a:t>M</a:t>
            </a:r>
            <a:r>
              <a:rPr lang="fr-FR" sz="1800" dirty="0" err="1" smtClean="0"/>
              <a:t>arszal</a:t>
            </a:r>
            <a:r>
              <a:rPr lang="fr-FR" sz="1800" dirty="0" smtClean="0"/>
              <a:t> </a:t>
            </a:r>
            <a:r>
              <a:rPr lang="fr-FR" sz="1800" dirty="0" smtClean="0"/>
              <a:t>IA- </a:t>
            </a:r>
            <a:r>
              <a:rPr lang="fr-FR" sz="1800" dirty="0" smtClean="0"/>
              <a:t>IPR d’arts plastiques</a:t>
            </a:r>
          </a:p>
          <a:p>
            <a:r>
              <a:rPr lang="fr-FR" sz="1800" dirty="0" smtClean="0"/>
              <a:t>Formation </a:t>
            </a:r>
            <a:r>
              <a:rPr lang="fr-FR" sz="1800" dirty="0" smtClean="0"/>
              <a:t>inter- </a:t>
            </a:r>
            <a:r>
              <a:rPr lang="fr-FR" sz="1800" dirty="0" smtClean="0"/>
              <a:t>degrés mars 2017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493167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3769446"/>
              </p:ext>
            </p:extLst>
          </p:nvPr>
        </p:nvGraphicFramePr>
        <p:xfrm>
          <a:off x="154983" y="139486"/>
          <a:ext cx="11856203" cy="6586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3072"/>
                <a:gridCol w="5141954"/>
                <a:gridCol w="3461177"/>
              </a:tblGrid>
              <a:tr h="20267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latin typeface="Arial"/>
                          <a:ea typeface="Calibri"/>
                          <a:cs typeface="Times New Roman"/>
                        </a:rPr>
                        <a:t/>
                      </a:r>
                      <a:br>
                        <a:rPr lang="fr-FR" sz="1600" dirty="0"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fr-FR" sz="1600" b="1" dirty="0">
                          <a:solidFill>
                            <a:srgbClr val="176D7A"/>
                          </a:solidFill>
                          <a:latin typeface="Arial"/>
                          <a:ea typeface="Calibri"/>
                          <a:cs typeface="Times New Roman"/>
                        </a:rPr>
                        <a:t>Piliers de l'éducation artistique et culturelle </a:t>
                      </a:r>
                      <a:endParaRPr lang="fr-F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176D7A"/>
                          </a:solidFill>
                          <a:latin typeface="Arial"/>
                          <a:ea typeface="Calibri"/>
                          <a:cs typeface="Times New Roman"/>
                        </a:rPr>
                        <a:t>Grands objectifs de formation visés tout au long du </a:t>
                      </a:r>
                      <a:endParaRPr lang="fr-FR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176D7A"/>
                          </a:solidFill>
                          <a:latin typeface="Arial"/>
                          <a:ea typeface="Calibri"/>
                          <a:cs typeface="Times New Roman"/>
                        </a:rPr>
                        <a:t>parcours d'éducation artistique et culturelle </a:t>
                      </a:r>
                      <a:endParaRPr lang="fr-F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rgbClr val="176D7A"/>
                          </a:solidFill>
                          <a:latin typeface="Arial"/>
                          <a:ea typeface="Calibri"/>
                          <a:cs typeface="Times New Roman"/>
                        </a:rPr>
                        <a:t>Contribution de l'éducation artistique et culturelle au domaine du Socle</a:t>
                      </a:r>
                      <a:r>
                        <a:rPr lang="fr-FR" sz="160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600">
                          <a:latin typeface="System Font Heavy"/>
                          <a:ea typeface="Calibri"/>
                          <a:cs typeface="Times New Roman"/>
                        </a:rPr>
                        <a:t>*</a:t>
                      </a:r>
                      <a:endParaRPr lang="fr-FR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600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6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Arial"/>
                          <a:ea typeface="Calibri"/>
                          <a:cs typeface="Times New Roman"/>
                        </a:rPr>
                        <a:t>Fréquenter </a:t>
                      </a:r>
                      <a:endParaRPr lang="fr-FR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latin typeface="Arial"/>
                          <a:ea typeface="Calibri"/>
                          <a:cs typeface="Times New Roman"/>
                        </a:rPr>
                        <a:t>(Rencontres) </a:t>
                      </a:r>
                      <a:endParaRPr lang="fr-F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latin typeface="Arial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fr-FR" sz="2000" dirty="0">
                          <a:latin typeface="Arial"/>
                          <a:ea typeface="Calibri"/>
                          <a:cs typeface="Times New Roman"/>
                        </a:rPr>
                        <a:t>cultiver sa sensibilité, sa curiosité et son plaisir à rencontrer des œuvres </a:t>
                      </a:r>
                      <a:r>
                        <a:rPr lang="fr-FR" sz="2000" dirty="0">
                          <a:solidFill>
                            <a:srgbClr val="6D6D6D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endParaRPr lang="fr-FR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Arial"/>
                          <a:ea typeface="Calibri"/>
                          <a:cs typeface="Times New Roman"/>
                        </a:rPr>
                        <a:t>- échanger avec un artiste, un créateur ou un professionnel de l'art et de la culture </a:t>
                      </a:r>
                      <a:endParaRPr lang="fr-FR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Arial"/>
                          <a:ea typeface="Calibri"/>
                          <a:cs typeface="Times New Roman"/>
                        </a:rPr>
                        <a:t>- appréhender des œuvres et des productions artistiques </a:t>
                      </a:r>
                      <a:endParaRPr lang="fr-FR" sz="2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Arial"/>
                          <a:ea typeface="Calibri"/>
                          <a:cs typeface="Times New Roman"/>
                        </a:rPr>
                        <a:t>- identifier la diversité des lieux et des acteurs culturels de son territoire </a:t>
                      </a:r>
                      <a:endParaRPr lang="fr-F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latin typeface="Arial"/>
                          <a:ea typeface="Calibri"/>
                          <a:cs typeface="Times New Roman"/>
                        </a:rPr>
                        <a:t>Domaine </a:t>
                      </a:r>
                      <a:endParaRPr lang="fr-FR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latin typeface="Arial"/>
                          <a:ea typeface="Calibri"/>
                          <a:cs typeface="Times New Roman"/>
                        </a:rPr>
                        <a:t>1 – 2 – 3 – 5</a:t>
                      </a:r>
                      <a:endParaRPr lang="fr-F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289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7463585"/>
              </p:ext>
            </p:extLst>
          </p:nvPr>
        </p:nvGraphicFramePr>
        <p:xfrm>
          <a:off x="154982" y="123986"/>
          <a:ext cx="11902698" cy="66177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3783"/>
                <a:gridCol w="1983783"/>
                <a:gridCol w="1983783"/>
                <a:gridCol w="1983783"/>
                <a:gridCol w="1983783"/>
                <a:gridCol w="1983783"/>
              </a:tblGrid>
              <a:tr h="1405550">
                <a:tc>
                  <a:txBody>
                    <a:bodyPr/>
                    <a:lstStyle/>
                    <a:p>
                      <a:r>
                        <a:rPr lang="fr-FR" sz="1800" b="1" dirty="0" smtClean="0">
                          <a:solidFill>
                            <a:srgbClr val="176D7A"/>
                          </a:solidFill>
                          <a:latin typeface="Arial"/>
                          <a:ea typeface="Calibri"/>
                          <a:cs typeface="Times New Roman"/>
                        </a:rPr>
                        <a:t>Piliers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 smtClean="0">
                          <a:solidFill>
                            <a:srgbClr val="176D7A"/>
                          </a:solidFill>
                          <a:latin typeface="Arial"/>
                          <a:ea typeface="Calibri"/>
                          <a:cs typeface="Times New Roman"/>
                        </a:rPr>
                        <a:t>Grands objectifs de formation </a:t>
                      </a:r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Cycle 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Cycle 2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Cycle 3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Cycle 4</a:t>
                      </a:r>
                    </a:p>
                    <a:p>
                      <a:endParaRPr lang="fr-FR" dirty="0"/>
                    </a:p>
                  </a:txBody>
                  <a:tcPr/>
                </a:tc>
              </a:tr>
              <a:tr h="52122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 smtClean="0">
                          <a:latin typeface="Arial"/>
                          <a:ea typeface="Calibri"/>
                          <a:cs typeface="Times New Roman"/>
                        </a:rPr>
                        <a:t>Fréquenter </a:t>
                      </a:r>
                      <a:endParaRPr lang="fr-FR" sz="2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latin typeface="Arial"/>
                          <a:ea typeface="Calibri"/>
                          <a:cs typeface="Times New Roman"/>
                        </a:rPr>
                        <a:t>- échanger avec un artiste, un créateur ou un professionnel de l'art et de la culture </a:t>
                      </a:r>
                      <a:endParaRPr lang="fr-FR" sz="2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accueil et écoute d'un artiste (d'un créateur) avec attention, amorce d'un premier échange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questionnement d'un artiste (d'un créateur) sur ses œuvres et sa démarche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débat avec un artiste (un créateur) et restitution des termes du débat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échange approfondi avec un artiste (un créateur) afin d'établir des liens entre la pratique de l'artiste et son propre travail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187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6" y="123987"/>
            <a:ext cx="11933696" cy="6617776"/>
          </a:xfrm>
          <a:prstGeom prst="rect">
            <a:avLst/>
          </a:prstGeom>
          <a:solidFill>
            <a:srgbClr val="E4F1F2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4564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80" y="170481"/>
            <a:ext cx="11825205" cy="64627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5415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r>
              <a:rPr lang="fr-FR" dirty="0" smtClean="0">
                <a:ea typeface="ＭＳ Ｐゴシック" pitchFamily="34" charset="-128"/>
              </a:rPr>
              <a:t>Le référent culture</a:t>
            </a:r>
          </a:p>
        </p:txBody>
      </p:sp>
      <p:sp>
        <p:nvSpPr>
          <p:cNvPr id="19458" name="Espace réservé du contenu 2"/>
          <p:cNvSpPr>
            <a:spLocks noGrp="1"/>
          </p:cNvSpPr>
          <p:nvPr>
            <p:ph idx="1"/>
          </p:nvPr>
        </p:nvSpPr>
        <p:spPr>
          <a:xfrm>
            <a:off x="2136775" y="1600200"/>
            <a:ext cx="8153400" cy="4495800"/>
          </a:xfrm>
        </p:spPr>
        <p:txBody>
          <a:bodyPr>
            <a:normAutofit/>
          </a:bodyPr>
          <a:lstStyle/>
          <a:p>
            <a:r>
              <a:rPr lang="fr-FR" sz="3200" b="1" dirty="0">
                <a:latin typeface="Calibri" pitchFamily="34" charset="0"/>
                <a:ea typeface="ＭＳ Ｐゴシック" pitchFamily="34" charset="-128"/>
              </a:rPr>
              <a:t>Coordonner la vie culturelle de l'établissement </a:t>
            </a:r>
          </a:p>
          <a:p>
            <a:r>
              <a:rPr lang="fr-FR" sz="3200" b="1" dirty="0">
                <a:latin typeface="Calibri" pitchFamily="34" charset="0"/>
                <a:ea typeface="ＭＳ Ｐゴシック" pitchFamily="34" charset="-128"/>
              </a:rPr>
              <a:t>Accompagner la mise en place des projets culturels </a:t>
            </a:r>
            <a:endParaRPr lang="fr-FR" sz="3200" dirty="0">
              <a:latin typeface="Calibri" pitchFamily="34" charset="0"/>
              <a:ea typeface="ＭＳ Ｐゴシック" pitchFamily="34" charset="-128"/>
            </a:endParaRPr>
          </a:p>
          <a:p>
            <a:r>
              <a:rPr lang="fr-FR" sz="3200" b="1" dirty="0">
                <a:latin typeface="Calibri" pitchFamily="34" charset="0"/>
                <a:ea typeface="ＭＳ Ｐゴシック" pitchFamily="34" charset="-128"/>
              </a:rPr>
              <a:t>Valoriser les actions d'éducation artistique et culturelle </a:t>
            </a:r>
          </a:p>
          <a:p>
            <a:pPr marL="0" indent="0">
              <a:buNone/>
            </a:pPr>
            <a:endParaRPr lang="fr-FR" sz="3200" b="1" dirty="0">
              <a:latin typeface="Calibri" pitchFamily="34" charset="0"/>
              <a:ea typeface="ＭＳ Ｐゴシック" pitchFamily="34" charset="-128"/>
            </a:endParaRPr>
          </a:p>
          <a:p>
            <a:endParaRPr lang="fr-FR" sz="20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852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re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r>
              <a:rPr lang="fr-FR" dirty="0" smtClean="0">
                <a:ea typeface="ＭＳ Ｐゴシック" pitchFamily="34" charset="-128"/>
              </a:rPr>
              <a:t>Folios</a:t>
            </a:r>
          </a:p>
        </p:txBody>
      </p:sp>
      <p:sp>
        <p:nvSpPr>
          <p:cNvPr id="36867" name="Espace réservé du contenu 2"/>
          <p:cNvSpPr>
            <a:spLocks noGrp="1"/>
          </p:cNvSpPr>
          <p:nvPr>
            <p:ph idx="1"/>
          </p:nvPr>
        </p:nvSpPr>
        <p:spPr>
          <a:xfrm>
            <a:off x="2136775" y="1600200"/>
            <a:ext cx="8153400" cy="4495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fr-FR" dirty="0" smtClean="0">
                <a:latin typeface="Calibri" pitchFamily="34" charset="0"/>
                <a:ea typeface="ＭＳ Ｐゴシック" pitchFamily="34" charset="-128"/>
              </a:rPr>
              <a:t>4 grandes fonctions pour les utilisateurs :</a:t>
            </a:r>
          </a:p>
          <a:p>
            <a:pPr>
              <a:buFontTx/>
              <a:buChar char="-"/>
            </a:pPr>
            <a:r>
              <a:rPr lang="fr-FR" dirty="0" smtClean="0">
                <a:latin typeface="Calibri" pitchFamily="34" charset="0"/>
                <a:ea typeface="ＭＳ Ｐゴシック" pitchFamily="34" charset="-128"/>
              </a:rPr>
              <a:t>Stockage et synthèse</a:t>
            </a:r>
          </a:p>
          <a:p>
            <a:pPr>
              <a:buFontTx/>
              <a:buChar char="-"/>
            </a:pPr>
            <a:r>
              <a:rPr lang="fr-FR" dirty="0" smtClean="0">
                <a:latin typeface="Calibri" pitchFamily="34" charset="0"/>
                <a:ea typeface="ＭＳ Ｐゴシック" pitchFamily="34" charset="-128"/>
              </a:rPr>
              <a:t>Mutualisation, coordination et travail collaboratif</a:t>
            </a:r>
          </a:p>
          <a:p>
            <a:pPr>
              <a:buFontTx/>
              <a:buChar char="-"/>
            </a:pPr>
            <a:r>
              <a:rPr lang="fr-FR" dirty="0" smtClean="0">
                <a:latin typeface="Calibri" pitchFamily="34" charset="0"/>
                <a:ea typeface="ＭＳ Ｐゴシック" pitchFamily="34" charset="-128"/>
              </a:rPr>
              <a:t>Communication</a:t>
            </a:r>
          </a:p>
          <a:p>
            <a:pPr>
              <a:buFontTx/>
              <a:buChar char="-"/>
            </a:pPr>
            <a:r>
              <a:rPr lang="fr-FR" dirty="0" smtClean="0">
                <a:latin typeface="Calibri" pitchFamily="34" charset="0"/>
                <a:ea typeface="ＭＳ Ｐゴシック" pitchFamily="34" charset="-128"/>
              </a:rPr>
              <a:t>Ressources : boîte à outils pour les élèves et les équipes éducatives</a:t>
            </a:r>
          </a:p>
          <a:p>
            <a:pPr>
              <a:buFont typeface="Wingdings" pitchFamily="2" charset="2"/>
              <a:buNone/>
            </a:pPr>
            <a:endParaRPr lang="fr-FR" sz="9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010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 l="13681" t="11340" r="13673" b="6446"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lèche gauche 4"/>
          <p:cNvSpPr/>
          <p:nvPr/>
        </p:nvSpPr>
        <p:spPr>
          <a:xfrm rot="1829051">
            <a:off x="7539543" y="3736808"/>
            <a:ext cx="1008112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30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/>
          <a:srcRect l="29530" t="12285" r="27354" b="22870"/>
          <a:stretch>
            <a:fillRect/>
          </a:stretch>
        </p:blipFill>
        <p:spPr bwMode="auto">
          <a:xfrm>
            <a:off x="-201478" y="1"/>
            <a:ext cx="12393478" cy="78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154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re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fr-FR" b="1" smtClean="0">
                <a:ea typeface="ＭＳ Ｐゴシック" pitchFamily="34" charset="-128"/>
              </a:rPr>
              <a:t>Questions pour engager une réflexion sur l’évaluation</a:t>
            </a:r>
            <a:endParaRPr lang="fr-FR" smtClean="0">
              <a:ea typeface="ＭＳ Ｐゴシック" pitchFamily="34" charset="-128"/>
            </a:endParaRPr>
          </a:p>
        </p:txBody>
      </p:sp>
      <p:sp>
        <p:nvSpPr>
          <p:cNvPr id="41987" name="Espace réservé du contenu 2"/>
          <p:cNvSpPr>
            <a:spLocks noGrp="1"/>
          </p:cNvSpPr>
          <p:nvPr>
            <p:ph idx="1"/>
          </p:nvPr>
        </p:nvSpPr>
        <p:spPr>
          <a:xfrm>
            <a:off x="2136775" y="1600200"/>
            <a:ext cx="8153400" cy="4495800"/>
          </a:xfrm>
        </p:spPr>
        <p:txBody>
          <a:bodyPr>
            <a:normAutofit/>
          </a:bodyPr>
          <a:lstStyle/>
          <a:p>
            <a:r>
              <a:rPr lang="fr-FR" dirty="0" smtClean="0">
                <a:latin typeface="Calibri" pitchFamily="34" charset="0"/>
                <a:ea typeface="ＭＳ Ｐゴシック" pitchFamily="34" charset="-128"/>
              </a:rPr>
              <a:t>L’évaluation doit porter sur la </a:t>
            </a:r>
            <a:r>
              <a:rPr lang="fr-FR" b="1" dirty="0" smtClean="0">
                <a:latin typeface="Calibri" pitchFamily="34" charset="0"/>
                <a:ea typeface="ＭＳ Ｐゴシック" pitchFamily="34" charset="-128"/>
              </a:rPr>
              <a:t>production des élèves mais aussi sur la démarche, le processus.</a:t>
            </a:r>
          </a:p>
          <a:p>
            <a:pPr lvl="1"/>
            <a:r>
              <a:rPr lang="fr-FR" dirty="0" smtClean="0">
                <a:latin typeface="Calibri" pitchFamily="34" charset="0"/>
                <a:ea typeface="ＭＳ Ｐゴシック" pitchFamily="34" charset="-128"/>
              </a:rPr>
              <a:t>Quelles sont les compétences que nous souhaitons que les élèves acquièrent dans un PEAC ?</a:t>
            </a:r>
          </a:p>
          <a:p>
            <a:pPr lvl="1"/>
            <a:r>
              <a:rPr lang="fr-FR" dirty="0" smtClean="0">
                <a:latin typeface="Calibri" pitchFamily="34" charset="0"/>
                <a:ea typeface="ＭＳ Ｐゴシック" pitchFamily="34" charset="-128"/>
              </a:rPr>
              <a:t>Comment repérer les bénéfices qu’en tirent les élèves, les enseignants, l’établissement ?</a:t>
            </a:r>
          </a:p>
          <a:p>
            <a:pPr lvl="1"/>
            <a:r>
              <a:rPr lang="fr-FR" dirty="0" smtClean="0">
                <a:latin typeface="Calibri" pitchFamily="34" charset="0"/>
                <a:ea typeface="ＭＳ Ｐゴシック" pitchFamily="34" charset="-128"/>
              </a:rPr>
              <a:t>Comment mesurer la part que l’élève a pris dans le parcours, la part de choix, d’initiative ?</a:t>
            </a:r>
          </a:p>
          <a:p>
            <a:pPr>
              <a:buFont typeface="Wingdings" pitchFamily="2" charset="2"/>
              <a:buNone/>
            </a:pPr>
            <a:endParaRPr lang="fr-FR" sz="2400" i="1" dirty="0">
              <a:latin typeface="Calibri" pitchFamily="34" charset="0"/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fr-FR" sz="2400" i="1" dirty="0" smtClean="0">
                <a:latin typeface="Calibri" pitchFamily="34" charset="0"/>
                <a:ea typeface="ＭＳ Ｐゴシック" pitchFamily="34" charset="-128"/>
              </a:rPr>
              <a:t>De quoi équipe-t-on l’élève dans une éducation artistique et culturelle qui s’appuie sur pratiquer, rencontrer, connaître?</a:t>
            </a:r>
            <a:endParaRPr lang="fr-FR" sz="2400" dirty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157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Sitographie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1340768"/>
            <a:ext cx="8229600" cy="5184576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>
                <a:latin typeface="Calibri" pitchFamily="34" charset="0"/>
              </a:rPr>
              <a:t>Site </a:t>
            </a:r>
            <a:r>
              <a:rPr lang="fr-FR" dirty="0" err="1" smtClean="0">
                <a:latin typeface="Calibri" pitchFamily="34" charset="0"/>
              </a:rPr>
              <a:t>Eduscol</a:t>
            </a:r>
            <a:r>
              <a:rPr lang="fr-FR" dirty="0" smtClean="0">
                <a:latin typeface="Calibri" pitchFamily="34" charset="0"/>
              </a:rPr>
              <a:t> : </a:t>
            </a:r>
          </a:p>
          <a:p>
            <a:pPr lvl="1"/>
            <a:r>
              <a:rPr lang="fr-FR" dirty="0" smtClean="0">
                <a:latin typeface="Calibri" pitchFamily="34" charset="0"/>
                <a:hlinkClick r:id="rId2"/>
              </a:rPr>
              <a:t>http://eduscol.education.fr/cid74945/le-parcours-d-education-artistique-et-culturelle.html</a:t>
            </a:r>
            <a:endParaRPr lang="fr-FR" dirty="0" smtClean="0">
              <a:latin typeface="Calibri" pitchFamily="34" charset="0"/>
            </a:endParaRPr>
          </a:p>
          <a:p>
            <a:pPr lvl="1"/>
            <a:r>
              <a:rPr lang="fr-FR" dirty="0" smtClean="0">
                <a:latin typeface="Calibri" pitchFamily="34" charset="0"/>
                <a:hlinkClick r:id="rId3"/>
              </a:rPr>
              <a:t>http://eduscol.education.fr/pid23337/education-artistique-et-culturelle.html</a:t>
            </a:r>
            <a:endParaRPr lang="fr-FR" dirty="0" smtClean="0">
              <a:latin typeface="Calibri" pitchFamily="34" charset="0"/>
            </a:endParaRPr>
          </a:p>
          <a:p>
            <a:pPr lvl="1"/>
            <a:r>
              <a:rPr lang="fr-FR" dirty="0" smtClean="0">
                <a:latin typeface="Calibri" pitchFamily="34" charset="0"/>
                <a:hlinkClick r:id="rId4"/>
              </a:rPr>
              <a:t>http://www.education.gouv.fr/cid20725/l-education-artistique-et-culturelle.html</a:t>
            </a:r>
            <a:endParaRPr lang="fr-FR" dirty="0" smtClean="0">
              <a:latin typeface="Calibri" pitchFamily="34" charset="0"/>
            </a:endParaRPr>
          </a:p>
          <a:p>
            <a:r>
              <a:rPr lang="fr-FR" dirty="0" smtClean="0">
                <a:latin typeface="Calibri" pitchFamily="34" charset="0"/>
              </a:rPr>
              <a:t>Site du ministère de la culture : </a:t>
            </a:r>
          </a:p>
          <a:p>
            <a:pPr lvl="1"/>
            <a:r>
              <a:rPr lang="fr-FR" dirty="0" smtClean="0">
                <a:latin typeface="Calibri" pitchFamily="34" charset="0"/>
                <a:hlinkClick r:id="rId5"/>
              </a:rPr>
              <a:t>http://www.culturecommunication.gouv.fr/Politiques-ministerielles/Education-artistique-et-culturelle</a:t>
            </a:r>
            <a:endParaRPr lang="fr-FR" dirty="0" smtClean="0">
              <a:latin typeface="Calibri" pitchFamily="34" charset="0"/>
            </a:endParaRPr>
          </a:p>
          <a:p>
            <a:r>
              <a:rPr lang="fr-FR" dirty="0" smtClean="0">
                <a:latin typeface="Calibri" pitchFamily="34" charset="0"/>
              </a:rPr>
              <a:t>Portail interministériel</a:t>
            </a:r>
          </a:p>
          <a:p>
            <a:pPr lvl="1"/>
            <a:r>
              <a:rPr lang="fr-FR" dirty="0" smtClean="0">
                <a:latin typeface="Calibri" pitchFamily="34" charset="0"/>
                <a:hlinkClick r:id="rId6"/>
              </a:rPr>
              <a:t>http://www.education.arts.culture.fr/</a:t>
            </a:r>
            <a:endParaRPr lang="fr-FR" dirty="0" smtClean="0">
              <a:latin typeface="Calibri" pitchFamily="34" charset="0"/>
            </a:endParaRPr>
          </a:p>
          <a:p>
            <a:r>
              <a:rPr lang="fr-FR" dirty="0" smtClean="0">
                <a:latin typeface="Calibri" pitchFamily="34" charset="0"/>
              </a:rPr>
              <a:t>Réseau </a:t>
            </a:r>
            <a:r>
              <a:rPr lang="fr-FR" dirty="0" err="1" smtClean="0">
                <a:latin typeface="Calibri" pitchFamily="34" charset="0"/>
              </a:rPr>
              <a:t>Canopé</a:t>
            </a:r>
            <a:r>
              <a:rPr lang="fr-FR" dirty="0" smtClean="0">
                <a:latin typeface="Calibri" pitchFamily="34" charset="0"/>
              </a:rPr>
              <a:t> : </a:t>
            </a:r>
          </a:p>
          <a:p>
            <a:pPr lvl="1"/>
            <a:r>
              <a:rPr lang="fr-FR" dirty="0" smtClean="0">
                <a:latin typeface="Calibri" pitchFamily="34" charset="0"/>
                <a:hlinkClick r:id="rId7"/>
              </a:rPr>
              <a:t>https://www.reseau-canope.fr/fabriquer-un-parcours-artistique-et-culturel/fabriquer-un-parcours-artistique-et-culturel.html</a:t>
            </a:r>
            <a:endParaRPr lang="fr-FR" dirty="0" smtClean="0">
              <a:latin typeface="Calibri" pitchFamily="34" charset="0"/>
            </a:endParaRPr>
          </a:p>
          <a:p>
            <a:pPr lvl="1"/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020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5910" r="35623" b="1477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5335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Bibliographie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1600200"/>
            <a:ext cx="8507288" cy="4709160"/>
          </a:xfrm>
        </p:spPr>
        <p:txBody>
          <a:bodyPr>
            <a:normAutofit/>
          </a:bodyPr>
          <a:lstStyle/>
          <a:p>
            <a:r>
              <a:rPr lang="fr-FR" dirty="0">
                <a:latin typeface="Calibri"/>
                <a:cs typeface="Calibri"/>
              </a:rPr>
              <a:t>Marie-Christine BORDEAUX, François DESCHAMPS, </a:t>
            </a:r>
            <a:r>
              <a:rPr lang="fr-FR" i="1" dirty="0">
                <a:latin typeface="Calibri"/>
                <a:cs typeface="Calibri"/>
              </a:rPr>
              <a:t>Éducation artistique, l’éternel retour ? Une ambition nationale à l’épreuve des territoires</a:t>
            </a:r>
            <a:r>
              <a:rPr lang="fr-FR" dirty="0">
                <a:latin typeface="Calibri"/>
                <a:cs typeface="Calibri"/>
              </a:rPr>
              <a:t>, éditions de l’attribut, juillet 2013 </a:t>
            </a:r>
            <a:endParaRPr lang="fr-FR" dirty="0" smtClean="0">
              <a:latin typeface="Calibri"/>
              <a:cs typeface="Calibri"/>
            </a:endParaRPr>
          </a:p>
          <a:p>
            <a:r>
              <a:rPr lang="fr-FR" dirty="0" smtClean="0">
                <a:latin typeface="Calibri"/>
                <a:cs typeface="Calibri"/>
              </a:rPr>
              <a:t>Jean</a:t>
            </a:r>
            <a:r>
              <a:rPr lang="fr-FR" dirty="0">
                <a:latin typeface="Calibri"/>
                <a:cs typeface="Calibri"/>
              </a:rPr>
              <a:t>-Marc </a:t>
            </a:r>
            <a:r>
              <a:rPr lang="fr-FR" dirty="0" smtClean="0">
                <a:latin typeface="Calibri"/>
                <a:cs typeface="Calibri"/>
              </a:rPr>
              <a:t>LAURET, </a:t>
            </a:r>
            <a:r>
              <a:rPr lang="fr-FR" i="1" dirty="0" smtClean="0">
                <a:latin typeface="Calibri"/>
                <a:cs typeface="Calibri"/>
              </a:rPr>
              <a:t>L’art fait-il grandir l’enfant ?</a:t>
            </a:r>
            <a:r>
              <a:rPr lang="fr-FR" dirty="0" smtClean="0">
                <a:latin typeface="Calibri"/>
                <a:cs typeface="Calibri"/>
              </a:rPr>
              <a:t> </a:t>
            </a:r>
            <a:r>
              <a:rPr lang="fr-FR" i="1" dirty="0" smtClean="0">
                <a:latin typeface="Calibri"/>
                <a:cs typeface="Calibri"/>
              </a:rPr>
              <a:t>Essai sur l’évaluation de l’éducation artistique et culturelle</a:t>
            </a:r>
            <a:r>
              <a:rPr lang="fr-FR" i="1" dirty="0">
                <a:latin typeface="Calibri"/>
                <a:cs typeface="Calibri"/>
              </a:rPr>
              <a:t>,</a:t>
            </a:r>
            <a:r>
              <a:rPr lang="fr-FR" dirty="0" smtClean="0">
                <a:latin typeface="Calibri"/>
                <a:cs typeface="Calibri"/>
              </a:rPr>
              <a:t> éditions de l’attribut, 2014</a:t>
            </a:r>
          </a:p>
          <a:p>
            <a:r>
              <a:rPr lang="fr-FR" dirty="0" smtClean="0">
                <a:latin typeface="Calibri"/>
                <a:cs typeface="Calibri"/>
              </a:rPr>
              <a:t>Alain KERLAN, Samia LANGAR, </a:t>
            </a:r>
            <a:r>
              <a:rPr lang="fr-FR" i="1" dirty="0" smtClean="0">
                <a:latin typeface="Calibri"/>
                <a:cs typeface="Calibri"/>
              </a:rPr>
              <a:t>Cet art qui éduque</a:t>
            </a:r>
            <a:r>
              <a:rPr lang="fr-FR" dirty="0" smtClean="0">
                <a:latin typeface="Calibri"/>
                <a:cs typeface="Calibri"/>
              </a:rPr>
              <a:t>, éditions Fabert, </a:t>
            </a:r>
            <a:r>
              <a:rPr lang="fr-FR" dirty="0" err="1" smtClean="0">
                <a:latin typeface="Calibri"/>
                <a:cs typeface="Calibri"/>
              </a:rPr>
              <a:t>Yakapa.be</a:t>
            </a:r>
            <a:r>
              <a:rPr lang="fr-FR" dirty="0" smtClean="0">
                <a:latin typeface="Calibri"/>
                <a:cs typeface="Calibri"/>
              </a:rPr>
              <a:t>, juin 2015</a:t>
            </a:r>
          </a:p>
          <a:p>
            <a:r>
              <a:rPr lang="fr-FR" dirty="0" smtClean="0">
                <a:latin typeface="Calibri"/>
                <a:cs typeface="Calibri"/>
              </a:rPr>
              <a:t>Johan IDEMA, </a:t>
            </a:r>
            <a:r>
              <a:rPr lang="fr-FR" i="1" dirty="0" smtClean="0">
                <a:latin typeface="Calibri"/>
                <a:cs typeface="Calibri"/>
              </a:rPr>
              <a:t>Comment visiter un musée et aimer ça</a:t>
            </a:r>
            <a:r>
              <a:rPr lang="fr-FR" dirty="0" smtClean="0">
                <a:latin typeface="Calibri"/>
                <a:cs typeface="Calibri"/>
              </a:rPr>
              <a:t>, éditions </a:t>
            </a:r>
            <a:r>
              <a:rPr lang="fr-FR" dirty="0" err="1" smtClean="0">
                <a:latin typeface="Calibri"/>
                <a:cs typeface="Calibri"/>
              </a:rPr>
              <a:t>Eyrolles</a:t>
            </a:r>
            <a:r>
              <a:rPr lang="fr-FR" dirty="0" smtClean="0">
                <a:latin typeface="Calibri"/>
                <a:cs typeface="Calibri"/>
              </a:rPr>
              <a:t>, Juin 2015</a:t>
            </a:r>
          </a:p>
          <a:p>
            <a:endParaRPr lang="fr-FR" dirty="0" smtClean="0">
              <a:latin typeface="Calibri"/>
              <a:cs typeface="Calibri"/>
            </a:endParaRPr>
          </a:p>
          <a:p>
            <a:endParaRPr lang="fr-FR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8169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Mettre en œuvre le Parcours d’éducation artistique et </a:t>
            </a:r>
            <a:r>
              <a:rPr lang="fr-FR" dirty="0" smtClean="0"/>
              <a:t>culturelle en équipe inter-degrés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Des fiches actions pour organiser le travail </a:t>
            </a:r>
            <a:r>
              <a:rPr lang="fr-FR" dirty="0" smtClean="0"/>
              <a:t>d’atelier (annexe)</a:t>
            </a:r>
          </a:p>
          <a:p>
            <a:r>
              <a:rPr lang="fr-FR" dirty="0" smtClean="0"/>
              <a:t>Un tableau synoptique des enseignements et des actions menées au cycle 3 (annexe)</a:t>
            </a:r>
          </a:p>
          <a:p>
            <a:r>
              <a:rPr lang="fr-FR" dirty="0" smtClean="0"/>
              <a:t>Un tableau pour construire les compétences sur le cycle 3 visées à travers le PEAC (annexe)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1477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latin typeface="Calibri" pitchFamily="34" charset="0"/>
                <a:ea typeface="ＭＳ Ｐゴシック" pitchFamily="34" charset="-128"/>
              </a:rPr>
              <a:t>L’EAC : encadrée par des textes officiels</a:t>
            </a:r>
          </a:p>
        </p:txBody>
      </p:sp>
      <p:sp>
        <p:nvSpPr>
          <p:cNvPr id="14339" name="Espace réservé du contenu 2"/>
          <p:cNvSpPr>
            <a:spLocks noGrp="1"/>
          </p:cNvSpPr>
          <p:nvPr>
            <p:ph idx="1"/>
          </p:nvPr>
        </p:nvSpPr>
        <p:spPr>
          <a:xfrm>
            <a:off x="2136775" y="1268760"/>
            <a:ext cx="8153400" cy="489709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fr-FR" sz="2000" b="1" dirty="0">
                <a:latin typeface="Calibri" pitchFamily="34" charset="0"/>
                <a:ea typeface="ＭＳ Ｐゴシック" pitchFamily="34" charset="-128"/>
              </a:rPr>
              <a:t>2013</a:t>
            </a:r>
            <a:r>
              <a:rPr lang="fr-FR" sz="2000" b="1" dirty="0">
                <a:solidFill>
                  <a:srgbClr val="80008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fr-FR" sz="2000" b="1" dirty="0">
                <a:latin typeface="Calibri" pitchFamily="34" charset="0"/>
                <a:ea typeface="ＭＳ Ｐゴシック" pitchFamily="34" charset="-128"/>
              </a:rPr>
              <a:t>: Loi </a:t>
            </a:r>
            <a:r>
              <a:rPr lang="fr-FR" sz="2000" dirty="0">
                <a:latin typeface="Calibri" pitchFamily="34" charset="0"/>
              </a:rPr>
              <a:t>d’orientation et de programmation pour la refondation de l’école de la République</a:t>
            </a:r>
            <a:r>
              <a:rPr lang="fr-FR" sz="2000" b="1" dirty="0">
                <a:solidFill>
                  <a:srgbClr val="00B050"/>
                </a:solidFill>
                <a:latin typeface="Calibri" pitchFamily="34" charset="0"/>
                <a:ea typeface="ＭＳ Ｐゴシック" pitchFamily="34" charset="-128"/>
              </a:rPr>
              <a:t> : </a:t>
            </a:r>
            <a:r>
              <a:rPr lang="fr-FR" sz="2000" b="1" dirty="0">
                <a:latin typeface="Calibri" pitchFamily="34" charset="0"/>
                <a:ea typeface="ＭＳ Ｐゴシック" pitchFamily="34" charset="-128"/>
              </a:rPr>
              <a:t>nouveau socle commun de connaissance, de compétences et de </a:t>
            </a:r>
            <a:r>
              <a:rPr lang="fr-FR" sz="2000" b="1" dirty="0">
                <a:solidFill>
                  <a:srgbClr val="800080"/>
                </a:solidFill>
                <a:latin typeface="Calibri" pitchFamily="34" charset="0"/>
                <a:ea typeface="ＭＳ Ｐゴシック" pitchFamily="34" charset="-128"/>
              </a:rPr>
              <a:t>culture</a:t>
            </a:r>
          </a:p>
          <a:p>
            <a:pPr algn="just"/>
            <a:endParaRPr lang="fr-FR" sz="2000" b="1" dirty="0">
              <a:solidFill>
                <a:srgbClr val="FF0000"/>
              </a:solidFill>
              <a:latin typeface="Calibri" pitchFamily="34" charset="0"/>
              <a:ea typeface="ＭＳ Ｐゴシック" pitchFamily="34" charset="-128"/>
            </a:endParaRPr>
          </a:p>
          <a:p>
            <a:pPr algn="just"/>
            <a:r>
              <a:rPr lang="fr-FR" sz="2000" b="1" dirty="0">
                <a:latin typeface="Calibri" pitchFamily="34" charset="0"/>
                <a:ea typeface="ＭＳ Ｐゴシック" pitchFamily="34" charset="-128"/>
              </a:rPr>
              <a:t>Circulaire N°2013-073 du 3 mai 2013 </a:t>
            </a:r>
            <a:r>
              <a:rPr lang="fr-FR" sz="2000" dirty="0">
                <a:latin typeface="Calibri" pitchFamily="34" charset="0"/>
                <a:ea typeface="ＭＳ Ｐゴシック" pitchFamily="34" charset="-128"/>
              </a:rPr>
              <a:t>: le parcours d’éducation artistique et culturelle :</a:t>
            </a:r>
            <a:r>
              <a:rPr lang="fr-FR" sz="2000" dirty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fr-FR" sz="2000" b="1" dirty="0">
                <a:solidFill>
                  <a:srgbClr val="800080"/>
                </a:solidFill>
                <a:latin typeface="Calibri" pitchFamily="34" charset="0"/>
                <a:ea typeface="ＭＳ Ｐゴシック" pitchFamily="34" charset="-128"/>
              </a:rPr>
              <a:t>circulaire interministérielle</a:t>
            </a:r>
          </a:p>
          <a:p>
            <a:pPr algn="just"/>
            <a:endParaRPr lang="fr-FR" sz="2000" b="1" dirty="0">
              <a:solidFill>
                <a:srgbClr val="FF0000"/>
              </a:solidFill>
              <a:latin typeface="Calibri" pitchFamily="34" charset="0"/>
              <a:ea typeface="ＭＳ Ｐゴシック" pitchFamily="34" charset="-128"/>
            </a:endParaRPr>
          </a:p>
          <a:p>
            <a:pPr algn="just"/>
            <a:r>
              <a:rPr lang="fr-FR" sz="2000" b="1" dirty="0">
                <a:latin typeface="Calibri" pitchFamily="34" charset="0"/>
                <a:ea typeface="ＭＳ Ｐゴシック" pitchFamily="34" charset="-128"/>
              </a:rPr>
              <a:t>Guide </a:t>
            </a:r>
            <a:r>
              <a:rPr lang="fr-FR" sz="2000" dirty="0">
                <a:latin typeface="Calibri" pitchFamily="34" charset="0"/>
                <a:ea typeface="ＭＳ Ｐゴシック" pitchFamily="34" charset="-128"/>
              </a:rPr>
              <a:t>pour la mise en œuvre du parcours d’éducation artistique et culturelle (automne 2013)</a:t>
            </a:r>
          </a:p>
          <a:p>
            <a:pPr algn="just"/>
            <a:endParaRPr lang="fr-FR" sz="2000" dirty="0">
              <a:latin typeface="Calibri" pitchFamily="34" charset="0"/>
              <a:ea typeface="ＭＳ Ｐゴシック" pitchFamily="34" charset="-128"/>
            </a:endParaRPr>
          </a:p>
          <a:p>
            <a:pPr algn="just"/>
            <a:r>
              <a:rPr lang="fr-FR" sz="2000" b="1" dirty="0">
                <a:latin typeface="Calibri" pitchFamily="34" charset="0"/>
                <a:ea typeface="ＭＳ Ｐゴシック" pitchFamily="34" charset="-128"/>
              </a:rPr>
              <a:t>Arrêté du 1</a:t>
            </a:r>
            <a:r>
              <a:rPr lang="fr-FR" sz="2000" b="1" baseline="30000" dirty="0">
                <a:latin typeface="Calibri" pitchFamily="34" charset="0"/>
                <a:ea typeface="ＭＳ Ｐゴシック" pitchFamily="34" charset="-128"/>
              </a:rPr>
              <a:t>er</a:t>
            </a:r>
            <a:r>
              <a:rPr lang="fr-FR" sz="2000" b="1" dirty="0">
                <a:latin typeface="Calibri" pitchFamily="34" charset="0"/>
                <a:ea typeface="ＭＳ Ｐゴシック" pitchFamily="34" charset="-128"/>
              </a:rPr>
              <a:t> juillet 2015 </a:t>
            </a:r>
            <a:r>
              <a:rPr lang="fr-FR" sz="2000" dirty="0">
                <a:latin typeface="Calibri" pitchFamily="34" charset="0"/>
                <a:ea typeface="ＭＳ Ｐゴシック" pitchFamily="34" charset="-128"/>
              </a:rPr>
              <a:t>: Parcours d’éducation artistique et culturelle : avec en annexe </a:t>
            </a:r>
            <a:r>
              <a:rPr lang="fr-FR" sz="2000" b="1" dirty="0">
                <a:solidFill>
                  <a:srgbClr val="800080"/>
                </a:solidFill>
                <a:latin typeface="Calibri" pitchFamily="34" charset="0"/>
                <a:ea typeface="ＭＳ Ｐゴシック" pitchFamily="34" charset="-128"/>
              </a:rPr>
              <a:t>le référentiel</a:t>
            </a:r>
            <a:r>
              <a:rPr lang="fr-FR" sz="2000" dirty="0">
                <a:solidFill>
                  <a:srgbClr val="800080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fr-FR" sz="2000" dirty="0">
                <a:latin typeface="Calibri" pitchFamily="34" charset="0"/>
                <a:ea typeface="ＭＳ Ｐゴシック" pitchFamily="34" charset="-128"/>
              </a:rPr>
              <a:t>du parcours d’éducation artistique et culturelle</a:t>
            </a:r>
          </a:p>
          <a:p>
            <a:pPr algn="just"/>
            <a:endParaRPr lang="fr-FR" sz="2000" dirty="0">
              <a:latin typeface="Calibri" pitchFamily="34" charset="0"/>
              <a:ea typeface="ＭＳ Ｐゴシック" pitchFamily="34" charset="-128"/>
            </a:endParaRPr>
          </a:p>
          <a:p>
            <a:pPr algn="just"/>
            <a:r>
              <a:rPr lang="fr-FR" sz="2000" b="1" dirty="0">
                <a:latin typeface="Calibri" pitchFamily="34" charset="0"/>
                <a:ea typeface="ＭＳ Ｐゴシック" pitchFamily="34" charset="-128"/>
              </a:rPr>
              <a:t>Juillet 2016 : Charte pour l’éducation artistique et culturelle : </a:t>
            </a:r>
            <a:r>
              <a:rPr lang="fr-FR" sz="2000" dirty="0">
                <a:latin typeface="Calibri" pitchFamily="34" charset="0"/>
                <a:ea typeface="ＭＳ Ｐゴシック" pitchFamily="34" charset="-128"/>
              </a:rPr>
              <a:t>par le Haut Conseil de l’éducation artistique et culturelle</a:t>
            </a:r>
          </a:p>
          <a:p>
            <a:endParaRPr lang="fr-FR" sz="1800" dirty="0">
              <a:latin typeface="Calibri" pitchFamily="34" charset="0"/>
              <a:ea typeface="ＭＳ Ｐゴシック" pitchFamily="34" charset="-128"/>
            </a:endParaRPr>
          </a:p>
          <a:p>
            <a:endParaRPr lang="fr-FR" sz="1800" dirty="0">
              <a:latin typeface="Calibri" pitchFamily="34" charset="0"/>
              <a:ea typeface="ＭＳ Ｐゴシック" pitchFamily="34" charset="-128"/>
            </a:endParaRPr>
          </a:p>
          <a:p>
            <a:endParaRPr lang="fr-FR" sz="1800" dirty="0">
              <a:latin typeface="Calibri" pitchFamily="34" charset="0"/>
              <a:ea typeface="ＭＳ Ｐゴシック" pitchFamily="34" charset="-128"/>
            </a:endParaRPr>
          </a:p>
          <a:p>
            <a:endParaRPr lang="fr-FR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5" name="Flèche vers le bas 4"/>
          <p:cNvSpPr/>
          <p:nvPr/>
        </p:nvSpPr>
        <p:spPr>
          <a:xfrm>
            <a:off x="5807968" y="1916832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vers le bas 5"/>
          <p:cNvSpPr/>
          <p:nvPr/>
        </p:nvSpPr>
        <p:spPr>
          <a:xfrm>
            <a:off x="5807968" y="3068960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vers le bas 6"/>
          <p:cNvSpPr/>
          <p:nvPr/>
        </p:nvSpPr>
        <p:spPr>
          <a:xfrm>
            <a:off x="5879976" y="3789040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vers le bas 7"/>
          <p:cNvSpPr/>
          <p:nvPr/>
        </p:nvSpPr>
        <p:spPr>
          <a:xfrm>
            <a:off x="5879976" y="5085184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78439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u contenu 2"/>
          <p:cNvSpPr>
            <a:spLocks noGrp="1"/>
          </p:cNvSpPr>
          <p:nvPr>
            <p:ph idx="1"/>
          </p:nvPr>
        </p:nvSpPr>
        <p:spPr>
          <a:xfrm>
            <a:off x="2136775" y="1600200"/>
            <a:ext cx="8153400" cy="49974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fr-FR" smtClean="0"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endParaRPr lang="fr-FR" sz="3200" i="1">
              <a:latin typeface="Calibri" pitchFamily="34" charset="0"/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endParaRPr lang="fr-FR" smtClean="0">
              <a:ea typeface="ＭＳ Ｐゴシック" pitchFamily="34" charset="-128"/>
            </a:endParaRPr>
          </a:p>
          <a:p>
            <a:endParaRPr lang="fr-FR" smtClean="0">
              <a:ea typeface="ＭＳ Ｐゴシック" pitchFamily="34" charset="-128"/>
            </a:endParaRPr>
          </a:p>
        </p:txBody>
      </p:sp>
      <p:sp>
        <p:nvSpPr>
          <p:cNvPr id="16387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xfrm>
            <a:off x="2135189" y="6237289"/>
            <a:ext cx="7705725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sz="1000"/>
              <a:t>Philippe Zinetti - Sophie Josseaux - Délégation Académique à l'Action Culturelle </a:t>
            </a:r>
          </a:p>
        </p:txBody>
      </p:sp>
      <p:pic>
        <p:nvPicPr>
          <p:cNvPr id="16388" name="Image 4" descr="Charte pour l'éducation artistique et culturelle"/>
          <p:cNvPicPr>
            <a:picLocks noChangeAspect="1" noChangeArrowheads="1"/>
          </p:cNvPicPr>
          <p:nvPr/>
        </p:nvPicPr>
        <p:blipFill>
          <a:blip r:embed="rId2" cstate="print"/>
          <a:srcRect r="1984" b="7919"/>
          <a:stretch>
            <a:fillRect/>
          </a:stretch>
        </p:blipFill>
        <p:spPr bwMode="auto">
          <a:xfrm>
            <a:off x="77492" y="1"/>
            <a:ext cx="12114508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215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Définir l’éducation artistique et culturelle : 3 piliers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992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</p:nvPr>
        </p:nvGraphicFramePr>
        <p:xfrm>
          <a:off x="1991544" y="404665"/>
          <a:ext cx="8229600" cy="5904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Double flèche horizontale 8"/>
          <p:cNvSpPr/>
          <p:nvPr/>
        </p:nvSpPr>
        <p:spPr>
          <a:xfrm>
            <a:off x="4367808" y="764704"/>
            <a:ext cx="576064" cy="288032"/>
          </a:xfrm>
          <a:prstGeom prst="left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b="1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0" name="Double flèche horizontale 9"/>
          <p:cNvSpPr/>
          <p:nvPr/>
        </p:nvSpPr>
        <p:spPr>
          <a:xfrm>
            <a:off x="7176120" y="764704"/>
            <a:ext cx="576064" cy="288032"/>
          </a:xfrm>
          <a:prstGeom prst="left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b="1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75720" y="6021288"/>
            <a:ext cx="2448272" cy="576064"/>
          </a:xfrm>
          <a:prstGeom prst="wedgeRectCallout">
            <a:avLst>
              <a:gd name="adj1" fmla="val -9369"/>
              <a:gd name="adj2" fmla="val 694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Calibri" pitchFamily="34" charset="0"/>
              </a:rPr>
              <a:t>Indissociables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23992" y="6021288"/>
            <a:ext cx="2520280" cy="576064"/>
          </a:xfrm>
          <a:prstGeom prst="wedgeRectCallout">
            <a:avLst>
              <a:gd name="adj1" fmla="val -9369"/>
              <a:gd name="adj2" fmla="val 694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Calibri" pitchFamily="34" charset="0"/>
              </a:rPr>
              <a:t>Concomitants</a:t>
            </a:r>
          </a:p>
        </p:txBody>
      </p:sp>
    </p:spTree>
    <p:extLst>
      <p:ext uri="{BB962C8B-B14F-4D97-AF65-F5344CB8AC3E}">
        <p14:creationId xmlns:p14="http://schemas.microsoft.com/office/powerpoint/2010/main" val="3372719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PEAC implique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lèche vers le bas 4"/>
          <p:cNvSpPr/>
          <p:nvPr/>
        </p:nvSpPr>
        <p:spPr>
          <a:xfrm>
            <a:off x="5735960" y="4941168"/>
            <a:ext cx="504056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287688" y="5805265"/>
            <a:ext cx="532859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latin typeface="Calibri" pitchFamily="34" charset="0"/>
              </a:rPr>
              <a:t>Cohérence</a:t>
            </a:r>
          </a:p>
        </p:txBody>
      </p:sp>
      <p:sp>
        <p:nvSpPr>
          <p:cNvPr id="10" name="Bulle ronde 9"/>
          <p:cNvSpPr/>
          <p:nvPr/>
        </p:nvSpPr>
        <p:spPr>
          <a:xfrm>
            <a:off x="3071664" y="3933056"/>
            <a:ext cx="1800200" cy="720080"/>
          </a:xfrm>
          <a:prstGeom prst="wedgeEllipseCallout">
            <a:avLst>
              <a:gd name="adj1" fmla="val -17447"/>
              <a:gd name="adj2" fmla="val 43452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Calibri" pitchFamily="34" charset="0"/>
              </a:rPr>
              <a:t>EQUIPE</a:t>
            </a:r>
          </a:p>
        </p:txBody>
      </p:sp>
      <p:sp>
        <p:nvSpPr>
          <p:cNvPr id="11" name="Bulle ronde 10"/>
          <p:cNvSpPr/>
          <p:nvPr/>
        </p:nvSpPr>
        <p:spPr>
          <a:xfrm>
            <a:off x="6816080" y="4005064"/>
            <a:ext cx="3024336" cy="1224136"/>
          </a:xfrm>
          <a:prstGeom prst="wedgeEllipseCallout">
            <a:avLst>
              <a:gd name="adj1" fmla="val -17447"/>
              <a:gd name="adj2" fmla="val 43452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Calibri" pitchFamily="34" charset="0"/>
              </a:rPr>
              <a:t>Principes : équilibre, progressivité, complémentarité</a:t>
            </a:r>
          </a:p>
        </p:txBody>
      </p:sp>
    </p:spTree>
    <p:extLst>
      <p:ext uri="{BB962C8B-B14F-4D97-AF65-F5344CB8AC3E}">
        <p14:creationId xmlns:p14="http://schemas.microsoft.com/office/powerpoint/2010/main" val="64480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title"/>
          </p:nvPr>
        </p:nvSpPr>
        <p:spPr>
          <a:xfrm>
            <a:off x="2136775" y="350838"/>
            <a:ext cx="8153400" cy="990600"/>
          </a:xfrm>
        </p:spPr>
        <p:txBody>
          <a:bodyPr>
            <a:normAutofit/>
          </a:bodyPr>
          <a:lstStyle/>
          <a:p>
            <a:r>
              <a:rPr lang="fr-FR" dirty="0" smtClean="0">
                <a:ea typeface="ＭＳ Ｐゴシック" pitchFamily="34" charset="-128"/>
              </a:rPr>
              <a:t>Le PEAC et les compétences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160964" y="1871663"/>
            <a:ext cx="1798637" cy="1270000"/>
            <a:chOff x="0" y="60102"/>
            <a:chExt cx="1798638" cy="1270000"/>
          </a:xfrm>
        </p:grpSpPr>
        <p:sp>
          <p:nvSpPr>
            <p:cNvPr id="80" name="AutoShape 3"/>
            <p:cNvSpPr>
              <a:spLocks/>
            </p:cNvSpPr>
            <p:nvPr/>
          </p:nvSpPr>
          <p:spPr bwMode="auto">
            <a:xfrm>
              <a:off x="0" y="60102"/>
              <a:ext cx="1798638" cy="1270000"/>
            </a:xfrm>
            <a:prstGeom prst="roundRect">
              <a:avLst>
                <a:gd name="adj" fmla="val 15000"/>
              </a:avLst>
            </a:prstGeom>
            <a:solidFill>
              <a:srgbClr val="99CC00"/>
            </a:solidFill>
            <a:ln w="76200">
              <a:solidFill>
                <a:srgbClr val="808000"/>
              </a:solidFill>
              <a:round/>
              <a:headEnd/>
              <a:tailEnd/>
            </a:ln>
            <a:effectLst>
              <a:outerShdw blurRad="63500" dist="20000" dir="5400000" algn="ctr" rotWithShape="0">
                <a:srgbClr val="000000">
                  <a:alpha val="37999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449263" hangingPunct="0">
                <a:defRPr/>
              </a:pPr>
              <a:endParaRPr lang="fr-FR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24609" name="Rectangle 4"/>
            <p:cNvSpPr>
              <a:spLocks/>
            </p:cNvSpPr>
            <p:nvPr/>
          </p:nvSpPr>
          <p:spPr bwMode="auto">
            <a:xfrm>
              <a:off x="55562" y="373168"/>
              <a:ext cx="1687514" cy="523220"/>
            </a:xfrm>
            <a:prstGeom prst="rect">
              <a:avLst/>
            </a:prstGeom>
            <a:solidFill>
              <a:srgbClr val="99CC00"/>
            </a:solidFill>
            <a:ln w="12700">
              <a:noFill/>
              <a:miter lim="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 defTabSz="449263" hangingPunct="0"/>
              <a:r>
                <a:rPr lang="fr-FR" b="1">
                  <a:solidFill>
                    <a:srgbClr val="000000"/>
                  </a:solidFill>
                  <a:latin typeface="Helvetica" charset="0"/>
                  <a:sym typeface="Helvetica" charset="0"/>
                </a:rPr>
                <a:t>FREQUENTER</a:t>
              </a:r>
            </a:p>
            <a:p>
              <a:pPr algn="ctr" defTabSz="449263" hangingPunct="0"/>
              <a:r>
                <a:rPr lang="fr-FR" sz="1600" b="1">
                  <a:solidFill>
                    <a:srgbClr val="000000"/>
                  </a:solidFill>
                  <a:latin typeface="Helvetica" charset="0"/>
                  <a:sym typeface="Helvetica" charset="0"/>
                </a:rPr>
                <a:t>(Rencontres)</a:t>
              </a:r>
              <a:endParaRPr lang="fr-FR" sz="1600">
                <a:solidFill>
                  <a:srgbClr val="000000"/>
                </a:solidFill>
                <a:latin typeface="Helvetica" charset="0"/>
                <a:sym typeface="Helvetica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159375" y="3357563"/>
            <a:ext cx="1798638" cy="1270000"/>
            <a:chOff x="0" y="0"/>
            <a:chExt cx="1798638" cy="1270000"/>
          </a:xfrm>
        </p:grpSpPr>
        <p:sp>
          <p:nvSpPr>
            <p:cNvPr id="83" name="AutoShape 6"/>
            <p:cNvSpPr>
              <a:spLocks/>
            </p:cNvSpPr>
            <p:nvPr/>
          </p:nvSpPr>
          <p:spPr bwMode="auto">
            <a:xfrm>
              <a:off x="0" y="0"/>
              <a:ext cx="1798638" cy="1270000"/>
            </a:xfrm>
            <a:prstGeom prst="roundRect">
              <a:avLst>
                <a:gd name="adj" fmla="val 15000"/>
              </a:avLst>
            </a:prstGeom>
            <a:solidFill>
              <a:srgbClr val="99CC00"/>
            </a:solidFill>
            <a:ln w="76200">
              <a:solidFill>
                <a:srgbClr val="808000"/>
              </a:solidFill>
              <a:round/>
              <a:headEnd/>
              <a:tailEnd/>
            </a:ln>
            <a:effectLst>
              <a:outerShdw blurRad="63500" dist="20000" dir="5400000" algn="ctr" rotWithShape="0">
                <a:srgbClr val="000000">
                  <a:alpha val="37999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449263" hangingPunct="0">
                <a:defRPr/>
              </a:pPr>
              <a:endParaRPr lang="fr-FR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24607" name="Rectangle 7"/>
            <p:cNvSpPr>
              <a:spLocks/>
            </p:cNvSpPr>
            <p:nvPr/>
          </p:nvSpPr>
          <p:spPr bwMode="auto">
            <a:xfrm>
              <a:off x="55563" y="373063"/>
              <a:ext cx="1687512" cy="522287"/>
            </a:xfrm>
            <a:prstGeom prst="rect">
              <a:avLst/>
            </a:prstGeom>
            <a:noFill/>
            <a:ln w="12700">
              <a:noFill/>
              <a:miter lim="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 defTabSz="449263" hangingPunct="0"/>
              <a:r>
                <a:rPr lang="fr-FR" b="1" dirty="0">
                  <a:solidFill>
                    <a:srgbClr val="000000"/>
                  </a:solidFill>
                  <a:latin typeface="Helvetica" charset="0"/>
                  <a:sym typeface="Helvetica" charset="0"/>
                </a:rPr>
                <a:t>PRATIQUER</a:t>
              </a:r>
            </a:p>
            <a:p>
              <a:pPr algn="ctr" defTabSz="449263" hangingPunct="0"/>
              <a:r>
                <a:rPr lang="fr-FR" sz="1600" b="1" dirty="0">
                  <a:solidFill>
                    <a:srgbClr val="000000"/>
                  </a:solidFill>
                  <a:latin typeface="Helvetica" charset="0"/>
                  <a:sym typeface="Helvetica" charset="0"/>
                </a:rPr>
                <a:t>(Pratiques)</a:t>
              </a:r>
              <a:endParaRPr lang="fr-FR" sz="1600" dirty="0">
                <a:solidFill>
                  <a:srgbClr val="000000"/>
                </a:solidFill>
                <a:latin typeface="Helvetica" charset="0"/>
                <a:sym typeface="Helvetica" charset="0"/>
              </a:endParaRP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5159375" y="5111750"/>
            <a:ext cx="1798638" cy="1270000"/>
            <a:chOff x="0" y="0"/>
            <a:chExt cx="1798638" cy="1270000"/>
          </a:xfrm>
        </p:grpSpPr>
        <p:sp>
          <p:nvSpPr>
            <p:cNvPr id="86" name="AutoShape 9"/>
            <p:cNvSpPr>
              <a:spLocks/>
            </p:cNvSpPr>
            <p:nvPr/>
          </p:nvSpPr>
          <p:spPr bwMode="auto">
            <a:xfrm>
              <a:off x="0" y="0"/>
              <a:ext cx="1798638" cy="1270000"/>
            </a:xfrm>
            <a:prstGeom prst="roundRect">
              <a:avLst>
                <a:gd name="adj" fmla="val 15000"/>
              </a:avLst>
            </a:prstGeom>
            <a:solidFill>
              <a:srgbClr val="99CC00"/>
            </a:solidFill>
            <a:ln w="76200">
              <a:solidFill>
                <a:srgbClr val="808000"/>
              </a:solidFill>
              <a:round/>
              <a:headEnd/>
              <a:tailEnd/>
            </a:ln>
            <a:effectLst>
              <a:outerShdw blurRad="63500" dist="20000" dir="5400000" algn="ctr" rotWithShape="0">
                <a:srgbClr val="000000">
                  <a:alpha val="37999"/>
                </a:srgbClr>
              </a:outerShdw>
            </a:effectLst>
          </p:spPr>
          <p:txBody>
            <a:bodyPr lIns="0" tIns="0" rIns="0" bIns="0" anchor="ctr"/>
            <a:lstStyle/>
            <a:p>
              <a:pPr algn="ctr" defTabSz="449263" hangingPunct="0">
                <a:defRPr/>
              </a:pPr>
              <a:endParaRPr lang="fr-FR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24605" name="Rectangle 10"/>
            <p:cNvSpPr>
              <a:spLocks/>
            </p:cNvSpPr>
            <p:nvPr/>
          </p:nvSpPr>
          <p:spPr bwMode="auto">
            <a:xfrm>
              <a:off x="55563" y="388780"/>
              <a:ext cx="1687512" cy="492443"/>
            </a:xfrm>
            <a:prstGeom prst="rect">
              <a:avLst/>
            </a:prstGeom>
            <a:noFill/>
            <a:ln w="12700">
              <a:noFill/>
              <a:miter lim="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 defTabSz="449263" hangingPunct="0"/>
              <a:r>
                <a:rPr lang="fr-FR" sz="1600" b="1" dirty="0">
                  <a:solidFill>
                    <a:srgbClr val="000000"/>
                  </a:solidFill>
                  <a:latin typeface="Helvetica"/>
                  <a:cs typeface="Helvetica"/>
                  <a:sym typeface="Arial" pitchFamily="34" charset="0"/>
                </a:rPr>
                <a:t>S’</a:t>
              </a:r>
              <a:r>
                <a:rPr lang="fr-FR" altLang="ja-JP" sz="1600" b="1" dirty="0">
                  <a:solidFill>
                    <a:srgbClr val="000000"/>
                  </a:solidFill>
                  <a:latin typeface="Helvetica"/>
                  <a:cs typeface="Helvetica"/>
                  <a:sym typeface="Arial" pitchFamily="34" charset="0"/>
                </a:rPr>
                <a:t>APPROPRIER</a:t>
              </a:r>
            </a:p>
            <a:p>
              <a:pPr algn="ctr" defTabSz="449263" hangingPunct="0"/>
              <a:r>
                <a:rPr lang="fr-FR" sz="1600" b="1" dirty="0">
                  <a:solidFill>
                    <a:srgbClr val="000000"/>
                  </a:solidFill>
                  <a:latin typeface="Helvetica" charset="0"/>
                  <a:sym typeface="Arial" pitchFamily="34" charset="0"/>
                </a:rPr>
                <a:t>(Connaissances)</a:t>
              </a: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1774825" y="1628775"/>
            <a:ext cx="8682038" cy="1271588"/>
            <a:chOff x="0" y="-1"/>
            <a:chExt cx="8682038" cy="1270001"/>
          </a:xfrm>
        </p:grpSpPr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5364163" y="-1"/>
              <a:ext cx="3317875" cy="1270001"/>
              <a:chOff x="-456" y="-1"/>
              <a:chExt cx="3317875" cy="1270000"/>
            </a:xfrm>
          </p:grpSpPr>
          <p:sp>
            <p:nvSpPr>
              <p:cNvPr id="93" name="AutoShape 13"/>
              <p:cNvSpPr>
                <a:spLocks/>
              </p:cNvSpPr>
              <p:nvPr/>
            </p:nvSpPr>
            <p:spPr bwMode="auto">
              <a:xfrm>
                <a:off x="-456" y="-1"/>
                <a:ext cx="3317875" cy="1270000"/>
              </a:xfrm>
              <a:custGeom>
                <a:avLst/>
                <a:gdLst>
                  <a:gd name="T0" fmla="*/ 2147483647 w 21600"/>
                  <a:gd name="T1" fmla="*/ 2147483647 h 21600"/>
                  <a:gd name="T2" fmla="*/ 2147483647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2147483647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067" y="0"/>
                    </a:moveTo>
                    <a:cubicBezTo>
                      <a:pt x="1839" y="0"/>
                      <a:pt x="1654" y="484"/>
                      <a:pt x="1654" y="1080"/>
                    </a:cubicBezTo>
                    <a:lnTo>
                      <a:pt x="1654" y="8640"/>
                    </a:lnTo>
                    <a:lnTo>
                      <a:pt x="0" y="10800"/>
                    </a:lnTo>
                    <a:lnTo>
                      <a:pt x="1654" y="12960"/>
                    </a:lnTo>
                    <a:lnTo>
                      <a:pt x="1654" y="20520"/>
                    </a:lnTo>
                    <a:cubicBezTo>
                      <a:pt x="1654" y="21116"/>
                      <a:pt x="1839" y="21600"/>
                      <a:pt x="2067" y="21600"/>
                    </a:cubicBezTo>
                    <a:lnTo>
                      <a:pt x="21187" y="21600"/>
                    </a:lnTo>
                    <a:cubicBezTo>
                      <a:pt x="21415" y="21600"/>
                      <a:pt x="21600" y="21116"/>
                      <a:pt x="21600" y="20520"/>
                    </a:cubicBezTo>
                    <a:lnTo>
                      <a:pt x="21600" y="1080"/>
                    </a:lnTo>
                    <a:cubicBezTo>
                      <a:pt x="21600" y="484"/>
                      <a:pt x="21415" y="0"/>
                      <a:pt x="21187" y="0"/>
                    </a:cubicBezTo>
                    <a:lnTo>
                      <a:pt x="2067" y="0"/>
                    </a:lnTo>
                    <a:close/>
                  </a:path>
                </a:pathLst>
              </a:custGeom>
              <a:solidFill>
                <a:srgbClr val="DDDDDD"/>
              </a:solidFill>
              <a:ln w="38100" cap="flat" cmpd="sng">
                <a:solidFill>
                  <a:srgbClr val="808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20000" dir="5400000" algn="ctr" rotWithShape="0">
                  <a:srgbClr val="000000">
                    <a:alpha val="37999"/>
                  </a:srgbClr>
                </a:outerShdw>
              </a:effectLst>
            </p:spPr>
            <p:txBody>
              <a:bodyPr lIns="0" tIns="0" rIns="0" bIns="0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4603" name="Rectangle 14"/>
              <p:cNvSpPr>
                <a:spLocks/>
              </p:cNvSpPr>
              <p:nvPr/>
            </p:nvSpPr>
            <p:spPr bwMode="auto">
              <a:xfrm>
                <a:off x="312281" y="112414"/>
                <a:ext cx="2892747" cy="860698"/>
              </a:xfrm>
              <a:prstGeom prst="rect">
                <a:avLst/>
              </a:prstGeom>
              <a:noFill/>
              <a:ln w="12700">
                <a:noFill/>
                <a:miter lim="0"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 marL="285750" indent="-285750"/>
                <a:r>
                  <a:rPr lang="fr-FR" sz="1400" b="1" dirty="0">
                    <a:solidFill>
                      <a:schemeClr val="bg1"/>
                    </a:solidFill>
                  </a:rPr>
                  <a:t>&gt;  Appréhender des œuvres et des productions artistiques </a:t>
                </a:r>
              </a:p>
              <a:p>
                <a:pPr marL="285750" indent="-285750"/>
                <a:r>
                  <a:rPr lang="fr-FR" sz="1400" b="1" dirty="0">
                    <a:solidFill>
                      <a:schemeClr val="bg1"/>
                    </a:solidFill>
                  </a:rPr>
                  <a:t>&gt; Identifier la diversité des lieux et des acteurs culturels de son territoire </a:t>
                </a:r>
              </a:p>
            </p:txBody>
          </p:sp>
        </p:grpSp>
        <p:grpSp>
          <p:nvGrpSpPr>
            <p:cNvPr id="7" name="Group 15"/>
            <p:cNvGrpSpPr>
              <a:grpSpLocks/>
            </p:cNvGrpSpPr>
            <p:nvPr/>
          </p:nvGrpSpPr>
          <p:grpSpPr bwMode="auto">
            <a:xfrm>
              <a:off x="0" y="-1"/>
              <a:ext cx="3190875" cy="1270001"/>
              <a:chOff x="0" y="-1"/>
              <a:chExt cx="3190875" cy="1270001"/>
            </a:xfrm>
          </p:grpSpPr>
          <p:sp>
            <p:nvSpPr>
              <p:cNvPr id="91" name="AutoShape 16"/>
              <p:cNvSpPr>
                <a:spLocks/>
              </p:cNvSpPr>
              <p:nvPr/>
            </p:nvSpPr>
            <p:spPr bwMode="auto">
              <a:xfrm>
                <a:off x="0" y="-1"/>
                <a:ext cx="3190875" cy="1270001"/>
              </a:xfrm>
              <a:custGeom>
                <a:avLst/>
                <a:gdLst>
                  <a:gd name="T0" fmla="*/ 2147483647 w 21600"/>
                  <a:gd name="T1" fmla="*/ 2147483647 h 21600"/>
                  <a:gd name="T2" fmla="*/ 2147483647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2147483647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30" y="0"/>
                    </a:moveTo>
                    <a:cubicBezTo>
                      <a:pt x="192" y="0"/>
                      <a:pt x="0" y="484"/>
                      <a:pt x="0" y="1080"/>
                    </a:cubicBezTo>
                    <a:lnTo>
                      <a:pt x="0" y="20520"/>
                    </a:lnTo>
                    <a:cubicBezTo>
                      <a:pt x="0" y="21116"/>
                      <a:pt x="192" y="21600"/>
                      <a:pt x="430" y="21600"/>
                    </a:cubicBezTo>
                    <a:lnTo>
                      <a:pt x="19233" y="21600"/>
                    </a:lnTo>
                    <a:cubicBezTo>
                      <a:pt x="19470" y="21600"/>
                      <a:pt x="19663" y="21116"/>
                      <a:pt x="19663" y="20520"/>
                    </a:cubicBezTo>
                    <a:lnTo>
                      <a:pt x="19663" y="14283"/>
                    </a:lnTo>
                    <a:lnTo>
                      <a:pt x="21600" y="12123"/>
                    </a:lnTo>
                    <a:lnTo>
                      <a:pt x="19663" y="9963"/>
                    </a:lnTo>
                    <a:lnTo>
                      <a:pt x="19663" y="1080"/>
                    </a:lnTo>
                    <a:cubicBezTo>
                      <a:pt x="19663" y="484"/>
                      <a:pt x="19470" y="0"/>
                      <a:pt x="19233" y="0"/>
                    </a:cubicBezTo>
                    <a:lnTo>
                      <a:pt x="430" y="0"/>
                    </a:lnTo>
                    <a:close/>
                  </a:path>
                </a:pathLst>
              </a:custGeom>
              <a:solidFill>
                <a:srgbClr val="DDDDDD"/>
              </a:solidFill>
              <a:ln w="38100" cap="flat" cmpd="sng">
                <a:solidFill>
                  <a:srgbClr val="808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20000" dir="5400000" algn="ctr" rotWithShape="0">
                  <a:srgbClr val="000000">
                    <a:alpha val="37999"/>
                  </a:srgbClr>
                </a:outerShdw>
              </a:effectLst>
            </p:spPr>
            <p:txBody>
              <a:bodyPr lIns="0" tIns="0" rIns="0" bIns="0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4601" name="Rectangle 17"/>
              <p:cNvSpPr>
                <a:spLocks/>
              </p:cNvSpPr>
              <p:nvPr/>
            </p:nvSpPr>
            <p:spPr bwMode="auto">
              <a:xfrm>
                <a:off x="111124" y="313030"/>
                <a:ext cx="2913211" cy="645524"/>
              </a:xfrm>
              <a:prstGeom prst="rect">
                <a:avLst/>
              </a:prstGeom>
              <a:noFill/>
              <a:ln w="12700">
                <a:noFill/>
                <a:miter lim="0"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 marL="285750" indent="-285750"/>
                <a:r>
                  <a:rPr lang="fr-FR" sz="1400" b="1" dirty="0">
                    <a:solidFill>
                      <a:schemeClr val="bg1"/>
                    </a:solidFill>
                  </a:rPr>
                  <a:t>&gt; Cultiver sa sensibilité, sa curiosité et son plaisir à rencontrer des œuvres</a:t>
                </a:r>
              </a:p>
              <a:p>
                <a:pPr marL="285750" indent="-285750"/>
                <a:r>
                  <a:rPr lang="fr-FR" sz="1400" b="1" dirty="0">
                    <a:solidFill>
                      <a:schemeClr val="bg1"/>
                    </a:solidFill>
                  </a:rPr>
                  <a:t>&gt; Échanger avec un artiste, un créateur </a:t>
                </a:r>
              </a:p>
            </p:txBody>
          </p:sp>
        </p:grpSp>
      </p:grpSp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1774825" y="3213101"/>
            <a:ext cx="8682038" cy="1368425"/>
            <a:chOff x="0" y="-1"/>
            <a:chExt cx="8682038" cy="1366445"/>
          </a:xfrm>
        </p:grpSpPr>
        <p:grpSp>
          <p:nvGrpSpPr>
            <p:cNvPr id="9" name="Group 19"/>
            <p:cNvGrpSpPr>
              <a:grpSpLocks/>
            </p:cNvGrpSpPr>
            <p:nvPr/>
          </p:nvGrpSpPr>
          <p:grpSpPr bwMode="auto">
            <a:xfrm>
              <a:off x="5364163" y="-1"/>
              <a:ext cx="3317875" cy="1270001"/>
              <a:chOff x="-456" y="-1"/>
              <a:chExt cx="3317875" cy="1270001"/>
            </a:xfrm>
          </p:grpSpPr>
          <p:sp>
            <p:nvSpPr>
              <p:cNvPr id="100" name="AutoShape 20"/>
              <p:cNvSpPr>
                <a:spLocks/>
              </p:cNvSpPr>
              <p:nvPr/>
            </p:nvSpPr>
            <p:spPr bwMode="auto">
              <a:xfrm>
                <a:off x="-456" y="-1"/>
                <a:ext cx="3317875" cy="1269748"/>
              </a:xfrm>
              <a:custGeom>
                <a:avLst/>
                <a:gdLst>
                  <a:gd name="T0" fmla="*/ 2147483647 w 21600"/>
                  <a:gd name="T1" fmla="*/ 2147483647 h 21600"/>
                  <a:gd name="T2" fmla="*/ 2147483647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2147483647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067" y="0"/>
                    </a:moveTo>
                    <a:cubicBezTo>
                      <a:pt x="1839" y="0"/>
                      <a:pt x="1654" y="484"/>
                      <a:pt x="1654" y="1080"/>
                    </a:cubicBezTo>
                    <a:lnTo>
                      <a:pt x="1654" y="8640"/>
                    </a:lnTo>
                    <a:lnTo>
                      <a:pt x="0" y="10800"/>
                    </a:lnTo>
                    <a:lnTo>
                      <a:pt x="1654" y="12960"/>
                    </a:lnTo>
                    <a:lnTo>
                      <a:pt x="1654" y="20520"/>
                    </a:lnTo>
                    <a:cubicBezTo>
                      <a:pt x="1654" y="21116"/>
                      <a:pt x="1839" y="21600"/>
                      <a:pt x="2067" y="21600"/>
                    </a:cubicBezTo>
                    <a:lnTo>
                      <a:pt x="21187" y="21600"/>
                    </a:lnTo>
                    <a:cubicBezTo>
                      <a:pt x="21415" y="21600"/>
                      <a:pt x="21600" y="21116"/>
                      <a:pt x="21600" y="20520"/>
                    </a:cubicBezTo>
                    <a:lnTo>
                      <a:pt x="21600" y="1080"/>
                    </a:lnTo>
                    <a:cubicBezTo>
                      <a:pt x="21600" y="484"/>
                      <a:pt x="21415" y="0"/>
                      <a:pt x="21187" y="0"/>
                    </a:cubicBezTo>
                    <a:lnTo>
                      <a:pt x="2067" y="0"/>
                    </a:lnTo>
                    <a:close/>
                  </a:path>
                </a:pathLst>
              </a:custGeom>
              <a:solidFill>
                <a:srgbClr val="DDDDDD"/>
              </a:solidFill>
              <a:ln w="38100" cap="flat" cmpd="sng">
                <a:solidFill>
                  <a:srgbClr val="808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20000" dir="5400000" algn="ctr" rotWithShape="0">
                  <a:srgbClr val="000000">
                    <a:alpha val="37999"/>
                  </a:srgbClr>
                </a:outerShdw>
              </a:effectLst>
            </p:spPr>
            <p:txBody>
              <a:bodyPr lIns="0" tIns="0" rIns="0" bIns="0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4597" name="Rectangle 21"/>
              <p:cNvSpPr>
                <a:spLocks/>
              </p:cNvSpPr>
              <p:nvPr/>
            </p:nvSpPr>
            <p:spPr bwMode="auto">
              <a:xfrm>
                <a:off x="366256" y="130012"/>
                <a:ext cx="2910780" cy="1068070"/>
              </a:xfrm>
              <a:prstGeom prst="rect">
                <a:avLst/>
              </a:prstGeom>
              <a:noFill/>
              <a:ln w="12700">
                <a:noFill/>
                <a:miter lim="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285750" indent="-285750"/>
                <a:r>
                  <a:rPr lang="fr-FR" sz="1400" b="1" dirty="0">
                    <a:solidFill>
                      <a:schemeClr val="bg1"/>
                    </a:solidFill>
                  </a:rPr>
                  <a:t>&gt; Concevoir et réaliser la présentation d’</a:t>
                </a:r>
                <a:r>
                  <a:rPr lang="fr-FR" altLang="ja-JP" sz="1400" b="1" dirty="0">
                    <a:solidFill>
                      <a:schemeClr val="bg1"/>
                    </a:solidFill>
                  </a:rPr>
                  <a:t>une production</a:t>
                </a:r>
              </a:p>
              <a:p>
                <a:pPr marL="285750" indent="-285750"/>
                <a:r>
                  <a:rPr lang="fr-FR" sz="1400" b="1" dirty="0">
                    <a:solidFill>
                      <a:schemeClr val="bg1"/>
                    </a:solidFill>
                  </a:rPr>
                  <a:t>&gt; S’</a:t>
                </a:r>
                <a:r>
                  <a:rPr lang="fr-FR" altLang="ja-JP" sz="1400" b="1" dirty="0">
                    <a:solidFill>
                      <a:schemeClr val="bg1"/>
                    </a:solidFill>
                  </a:rPr>
                  <a:t>intégrer dans un processus collectif</a:t>
                </a:r>
              </a:p>
              <a:p>
                <a:pPr marL="285750" indent="-285750"/>
                <a:r>
                  <a:rPr lang="fr-FR" sz="1400" b="1" dirty="0">
                    <a:solidFill>
                      <a:schemeClr val="bg1"/>
                    </a:solidFill>
                  </a:rPr>
                  <a:t>&gt; Réfléchir sur sa pratique </a:t>
                </a:r>
              </a:p>
            </p:txBody>
          </p:sp>
        </p:grpSp>
        <p:grpSp>
          <p:nvGrpSpPr>
            <p:cNvPr id="10" name="Group 22"/>
            <p:cNvGrpSpPr>
              <a:grpSpLocks/>
            </p:cNvGrpSpPr>
            <p:nvPr/>
          </p:nvGrpSpPr>
          <p:grpSpPr bwMode="auto">
            <a:xfrm>
              <a:off x="0" y="-1"/>
              <a:ext cx="3190875" cy="1366445"/>
              <a:chOff x="0" y="-1"/>
              <a:chExt cx="3190875" cy="1366444"/>
            </a:xfrm>
          </p:grpSpPr>
          <p:sp>
            <p:nvSpPr>
              <p:cNvPr id="98" name="AutoShape 23"/>
              <p:cNvSpPr>
                <a:spLocks/>
              </p:cNvSpPr>
              <p:nvPr/>
            </p:nvSpPr>
            <p:spPr bwMode="auto">
              <a:xfrm>
                <a:off x="0" y="-1"/>
                <a:ext cx="3190875" cy="1366444"/>
              </a:xfrm>
              <a:custGeom>
                <a:avLst/>
                <a:gdLst>
                  <a:gd name="T0" fmla="*/ 2147483647 w 21600"/>
                  <a:gd name="T1" fmla="*/ 2147483647 h 21600"/>
                  <a:gd name="T2" fmla="*/ 2147483647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2147483647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30" y="0"/>
                    </a:moveTo>
                    <a:cubicBezTo>
                      <a:pt x="192" y="0"/>
                      <a:pt x="0" y="484"/>
                      <a:pt x="0" y="1080"/>
                    </a:cubicBezTo>
                    <a:lnTo>
                      <a:pt x="0" y="20520"/>
                    </a:lnTo>
                    <a:cubicBezTo>
                      <a:pt x="0" y="21116"/>
                      <a:pt x="192" y="21600"/>
                      <a:pt x="430" y="21600"/>
                    </a:cubicBezTo>
                    <a:lnTo>
                      <a:pt x="19233" y="21600"/>
                    </a:lnTo>
                    <a:cubicBezTo>
                      <a:pt x="19470" y="21600"/>
                      <a:pt x="19663" y="21116"/>
                      <a:pt x="19663" y="20520"/>
                    </a:cubicBezTo>
                    <a:lnTo>
                      <a:pt x="19663" y="14283"/>
                    </a:lnTo>
                    <a:lnTo>
                      <a:pt x="21600" y="12123"/>
                    </a:lnTo>
                    <a:lnTo>
                      <a:pt x="19663" y="9963"/>
                    </a:lnTo>
                    <a:lnTo>
                      <a:pt x="19663" y="1080"/>
                    </a:lnTo>
                    <a:cubicBezTo>
                      <a:pt x="19663" y="484"/>
                      <a:pt x="19470" y="0"/>
                      <a:pt x="19233" y="0"/>
                    </a:cubicBezTo>
                    <a:lnTo>
                      <a:pt x="430" y="0"/>
                    </a:lnTo>
                    <a:close/>
                  </a:path>
                </a:pathLst>
              </a:custGeom>
              <a:solidFill>
                <a:srgbClr val="DDDDDD"/>
              </a:solidFill>
              <a:ln w="38100" cap="flat" cmpd="sng">
                <a:solidFill>
                  <a:srgbClr val="808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20000" dir="5400000" algn="ctr" rotWithShape="0">
                  <a:srgbClr val="000000">
                    <a:alpha val="37999"/>
                  </a:srgbClr>
                </a:outerShdw>
              </a:effectLst>
            </p:spPr>
            <p:txBody>
              <a:bodyPr lIns="0" tIns="0" rIns="0" bIns="0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4595" name="Rectangle 24"/>
              <p:cNvSpPr>
                <a:spLocks/>
              </p:cNvSpPr>
              <p:nvPr/>
            </p:nvSpPr>
            <p:spPr bwMode="auto">
              <a:xfrm>
                <a:off x="123825" y="57078"/>
                <a:ext cx="2524125" cy="1212921"/>
              </a:xfrm>
              <a:prstGeom prst="rect">
                <a:avLst/>
              </a:prstGeom>
              <a:noFill/>
              <a:ln w="12700">
                <a:noFill/>
                <a:miter lim="0"/>
                <a:headEnd/>
                <a:tailEnd/>
              </a:ln>
            </p:spPr>
            <p:txBody>
              <a:bodyPr lIns="0" tIns="0" rIns="0" bIns="0" anchor="ctr"/>
              <a:lstStyle/>
              <a:p>
                <a:pPr marL="285750" indent="-285750"/>
                <a:r>
                  <a:rPr lang="fr-FR" sz="1400" b="1" dirty="0">
                    <a:solidFill>
                      <a:schemeClr val="bg1"/>
                    </a:solidFill>
                  </a:rPr>
                  <a:t>&gt; Utiliser des techniques d'expression artistique adaptées à une production  </a:t>
                </a:r>
              </a:p>
              <a:p>
                <a:pPr marL="285750" indent="-285750"/>
                <a:r>
                  <a:rPr lang="fr-FR" sz="1400" b="1" dirty="0">
                    <a:solidFill>
                      <a:schemeClr val="bg1"/>
                    </a:solidFill>
                  </a:rPr>
                  <a:t>&gt; Mettre en œuvre un processus de création</a:t>
                </a:r>
              </a:p>
            </p:txBody>
          </p:sp>
        </p:grpSp>
      </p:grpSp>
      <p:grpSp>
        <p:nvGrpSpPr>
          <p:cNvPr id="11" name="Group 25"/>
          <p:cNvGrpSpPr>
            <a:grpSpLocks/>
          </p:cNvGrpSpPr>
          <p:nvPr/>
        </p:nvGrpSpPr>
        <p:grpSpPr bwMode="auto">
          <a:xfrm>
            <a:off x="1774825" y="4868863"/>
            <a:ext cx="8643938" cy="1655762"/>
            <a:chOff x="0" y="-1"/>
            <a:chExt cx="8682038" cy="1348633"/>
          </a:xfrm>
        </p:grpSpPr>
        <p:grpSp>
          <p:nvGrpSpPr>
            <p:cNvPr id="12" name="Group 26"/>
            <p:cNvGrpSpPr>
              <a:grpSpLocks/>
            </p:cNvGrpSpPr>
            <p:nvPr/>
          </p:nvGrpSpPr>
          <p:grpSpPr bwMode="auto">
            <a:xfrm>
              <a:off x="5363889" y="-1"/>
              <a:ext cx="3318149" cy="1269758"/>
              <a:chOff x="-730" y="-1"/>
              <a:chExt cx="3318149" cy="1269758"/>
            </a:xfrm>
          </p:grpSpPr>
          <p:sp>
            <p:nvSpPr>
              <p:cNvPr id="107" name="AutoShape 27"/>
              <p:cNvSpPr>
                <a:spLocks/>
              </p:cNvSpPr>
              <p:nvPr/>
            </p:nvSpPr>
            <p:spPr bwMode="auto">
              <a:xfrm>
                <a:off x="-730" y="-1"/>
                <a:ext cx="3318149" cy="1269758"/>
              </a:xfrm>
              <a:custGeom>
                <a:avLst/>
                <a:gdLst>
                  <a:gd name="T0" fmla="*/ 2147483647 w 21600"/>
                  <a:gd name="T1" fmla="*/ 2147483647 h 21600"/>
                  <a:gd name="T2" fmla="*/ 2147483647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2147483647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067" y="0"/>
                    </a:moveTo>
                    <a:cubicBezTo>
                      <a:pt x="1839" y="0"/>
                      <a:pt x="1654" y="484"/>
                      <a:pt x="1654" y="1080"/>
                    </a:cubicBezTo>
                    <a:lnTo>
                      <a:pt x="1654" y="8640"/>
                    </a:lnTo>
                    <a:lnTo>
                      <a:pt x="0" y="10800"/>
                    </a:lnTo>
                    <a:lnTo>
                      <a:pt x="1654" y="12960"/>
                    </a:lnTo>
                    <a:lnTo>
                      <a:pt x="1654" y="20520"/>
                    </a:lnTo>
                    <a:cubicBezTo>
                      <a:pt x="1654" y="21116"/>
                      <a:pt x="1839" y="21600"/>
                      <a:pt x="2067" y="21600"/>
                    </a:cubicBezTo>
                    <a:lnTo>
                      <a:pt x="21187" y="21600"/>
                    </a:lnTo>
                    <a:cubicBezTo>
                      <a:pt x="21415" y="21600"/>
                      <a:pt x="21600" y="21116"/>
                      <a:pt x="21600" y="20520"/>
                    </a:cubicBezTo>
                    <a:lnTo>
                      <a:pt x="21600" y="1080"/>
                    </a:lnTo>
                    <a:cubicBezTo>
                      <a:pt x="21600" y="484"/>
                      <a:pt x="21415" y="0"/>
                      <a:pt x="21187" y="0"/>
                    </a:cubicBezTo>
                    <a:lnTo>
                      <a:pt x="2067" y="0"/>
                    </a:lnTo>
                    <a:close/>
                  </a:path>
                </a:pathLst>
              </a:custGeom>
              <a:solidFill>
                <a:srgbClr val="DDDDDD"/>
              </a:solidFill>
              <a:ln w="38100" cap="flat" cmpd="sng">
                <a:solidFill>
                  <a:srgbClr val="808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20000" dir="5400000" algn="ctr" rotWithShape="0">
                  <a:srgbClr val="000000">
                    <a:alpha val="37999"/>
                  </a:srgbClr>
                </a:outerShdw>
              </a:effectLst>
            </p:spPr>
            <p:txBody>
              <a:bodyPr lIns="0" tIns="0" rIns="0" bIns="0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4591" name="Rectangle 28"/>
              <p:cNvSpPr>
                <a:spLocks/>
              </p:cNvSpPr>
              <p:nvPr/>
            </p:nvSpPr>
            <p:spPr bwMode="auto">
              <a:xfrm>
                <a:off x="363081" y="183009"/>
                <a:ext cx="2822575" cy="9087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 marL="285750" indent="-285750" defTabSz="449263" hangingPunct="0">
                  <a:spcBef>
                    <a:spcPts val="300"/>
                  </a:spcBef>
                </a:pPr>
                <a:r>
                  <a:rPr lang="fr-FR" sz="1400" b="1" dirty="0">
                    <a:solidFill>
                      <a:srgbClr val="000000"/>
                    </a:solidFill>
                    <a:cs typeface="Arial" pitchFamily="34" charset="0"/>
                    <a:sym typeface="Arial" pitchFamily="34" charset="0"/>
                  </a:rPr>
                  <a:t>&gt; Mettre en relation  différents champs de connaissances</a:t>
                </a:r>
              </a:p>
              <a:p>
                <a:pPr marL="285750" indent="-285750" defTabSz="449263" hangingPunct="0">
                  <a:spcBef>
                    <a:spcPts val="300"/>
                  </a:spcBef>
                </a:pPr>
                <a:r>
                  <a:rPr lang="fr-FR" sz="1400" b="1" dirty="0">
                    <a:solidFill>
                      <a:srgbClr val="000000"/>
                    </a:solidFill>
                    <a:cs typeface="Arial" pitchFamily="34" charset="0"/>
                    <a:sym typeface="Arial" pitchFamily="34" charset="0"/>
                  </a:rPr>
                  <a:t>&gt; Mobiliser ses savoirs et ses expériences au service de la compréhension des œuvres </a:t>
                </a:r>
              </a:p>
            </p:txBody>
          </p:sp>
        </p:grpSp>
        <p:grpSp>
          <p:nvGrpSpPr>
            <p:cNvPr id="13" name="Group 29"/>
            <p:cNvGrpSpPr>
              <a:grpSpLocks/>
            </p:cNvGrpSpPr>
            <p:nvPr/>
          </p:nvGrpSpPr>
          <p:grpSpPr bwMode="auto">
            <a:xfrm>
              <a:off x="0" y="-1"/>
              <a:ext cx="3254370" cy="1348633"/>
              <a:chOff x="0" y="-1"/>
              <a:chExt cx="3254370" cy="1348632"/>
            </a:xfrm>
          </p:grpSpPr>
          <p:sp>
            <p:nvSpPr>
              <p:cNvPr id="105" name="AutoShape 30"/>
              <p:cNvSpPr>
                <a:spLocks/>
              </p:cNvSpPr>
              <p:nvPr/>
            </p:nvSpPr>
            <p:spPr bwMode="auto">
              <a:xfrm>
                <a:off x="0" y="-1"/>
                <a:ext cx="3254370" cy="1348632"/>
              </a:xfrm>
              <a:custGeom>
                <a:avLst/>
                <a:gdLst>
                  <a:gd name="T0" fmla="*/ 2147483647 w 21600"/>
                  <a:gd name="T1" fmla="*/ 2147483647 h 21600"/>
                  <a:gd name="T2" fmla="*/ 2147483647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2147483647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30" y="0"/>
                    </a:moveTo>
                    <a:cubicBezTo>
                      <a:pt x="192" y="0"/>
                      <a:pt x="0" y="484"/>
                      <a:pt x="0" y="1080"/>
                    </a:cubicBezTo>
                    <a:lnTo>
                      <a:pt x="0" y="20520"/>
                    </a:lnTo>
                    <a:cubicBezTo>
                      <a:pt x="0" y="21116"/>
                      <a:pt x="192" y="21600"/>
                      <a:pt x="430" y="21600"/>
                    </a:cubicBezTo>
                    <a:lnTo>
                      <a:pt x="19233" y="21600"/>
                    </a:lnTo>
                    <a:cubicBezTo>
                      <a:pt x="19470" y="21600"/>
                      <a:pt x="19663" y="21116"/>
                      <a:pt x="19663" y="20520"/>
                    </a:cubicBezTo>
                    <a:lnTo>
                      <a:pt x="19663" y="14283"/>
                    </a:lnTo>
                    <a:lnTo>
                      <a:pt x="21600" y="12123"/>
                    </a:lnTo>
                    <a:lnTo>
                      <a:pt x="19663" y="9963"/>
                    </a:lnTo>
                    <a:lnTo>
                      <a:pt x="19663" y="1080"/>
                    </a:lnTo>
                    <a:cubicBezTo>
                      <a:pt x="19663" y="484"/>
                      <a:pt x="19470" y="0"/>
                      <a:pt x="19233" y="0"/>
                    </a:cubicBezTo>
                    <a:lnTo>
                      <a:pt x="430" y="0"/>
                    </a:lnTo>
                    <a:close/>
                  </a:path>
                </a:pathLst>
              </a:custGeom>
              <a:solidFill>
                <a:srgbClr val="DDDDDD"/>
              </a:solidFill>
              <a:ln w="38100" cap="flat" cmpd="sng">
                <a:solidFill>
                  <a:srgbClr val="808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20000" dir="5400000" algn="ctr" rotWithShape="0">
                  <a:srgbClr val="000000">
                    <a:alpha val="37999"/>
                  </a:srgbClr>
                </a:outerShdw>
              </a:effectLst>
            </p:spPr>
            <p:txBody>
              <a:bodyPr lIns="0" tIns="0" rIns="0" bIns="0" anchor="ctr"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4589" name="Rectangle 31"/>
              <p:cNvSpPr>
                <a:spLocks/>
              </p:cNvSpPr>
              <p:nvPr/>
            </p:nvSpPr>
            <p:spPr bwMode="auto">
              <a:xfrm>
                <a:off x="85725" y="181423"/>
                <a:ext cx="2708275" cy="9087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 marL="285750" indent="-285750" defTabSz="449263" hangingPunct="0">
                  <a:spcBef>
                    <a:spcPts val="300"/>
                  </a:spcBef>
                </a:pPr>
                <a:r>
                  <a:rPr lang="fr-FR" sz="1400" b="1" dirty="0">
                    <a:solidFill>
                      <a:srgbClr val="000000"/>
                    </a:solidFill>
                    <a:cs typeface="Arial" pitchFamily="34" charset="0"/>
                    <a:sym typeface="Arial" pitchFamily="34" charset="0"/>
                  </a:rPr>
                  <a:t>&gt; Exprimer une  émotion esthétique et un jugement critique</a:t>
                </a:r>
              </a:p>
              <a:p>
                <a:pPr marL="285750" indent="-285750" defTabSz="449263" hangingPunct="0">
                  <a:spcBef>
                    <a:spcPts val="300"/>
                  </a:spcBef>
                </a:pPr>
                <a:r>
                  <a:rPr lang="fr-FR" sz="1400" b="1" dirty="0">
                    <a:solidFill>
                      <a:srgbClr val="000000"/>
                    </a:solidFill>
                    <a:cs typeface="Arial" pitchFamily="34" charset="0"/>
                    <a:sym typeface="Arial" pitchFamily="34" charset="0"/>
                  </a:rPr>
                  <a:t>&gt; Comprendre et utiliser un vocabulaire approprié à chaque domaine artistique ou culturel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7949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eaLnBrk="1" hangingPunct="1"/>
            <a:r>
              <a:rPr lang="fr-FR" smtClean="0">
                <a:latin typeface="Calibri" pitchFamily="34" charset="0"/>
                <a:ea typeface="ＭＳ Ｐゴシック" pitchFamily="34" charset="-128"/>
              </a:rPr>
              <a:t>Le référentiel du parcours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2207568" y="1600200"/>
            <a:ext cx="8153400" cy="4637088"/>
          </a:xfrm>
        </p:spPr>
        <p:txBody>
          <a:bodyPr/>
          <a:lstStyle/>
          <a:p>
            <a:pPr eaLnBrk="1" hangingPunct="1"/>
            <a:r>
              <a:rPr lang="fr-FR" sz="2600" dirty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Outil qui facilite la construction du parcours avec : </a:t>
            </a:r>
          </a:p>
          <a:p>
            <a:pPr lvl="1" eaLnBrk="1" hangingPunct="1"/>
            <a:r>
              <a:rPr lang="fr-FR" sz="2300" dirty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Trois entrées par les 3 piliers de l</a:t>
            </a:r>
            <a:r>
              <a:rPr lang="ja-JP" altLang="fr-FR" sz="2300" dirty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’</a:t>
            </a:r>
            <a:r>
              <a:rPr lang="fr-FR" altLang="ja-JP" sz="2300" dirty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EAC</a:t>
            </a:r>
          </a:p>
          <a:p>
            <a:pPr lvl="1" eaLnBrk="1" hangingPunct="1"/>
            <a:endParaRPr lang="fr-FR" sz="2300" dirty="0">
              <a:latin typeface="Calibri" pitchFamily="34" charset="0"/>
              <a:ea typeface="ＭＳ Ｐゴシック" pitchFamily="34" charset="-128"/>
              <a:cs typeface="Arial" pitchFamily="34" charset="0"/>
            </a:endParaRPr>
          </a:p>
          <a:p>
            <a:pPr lvl="1" eaLnBrk="1" hangingPunct="1"/>
            <a:endParaRPr lang="fr-FR" sz="2300" dirty="0">
              <a:latin typeface="Calibri" pitchFamily="34" charset="0"/>
              <a:ea typeface="ＭＳ Ｐゴシック" pitchFamily="34" charset="-128"/>
              <a:cs typeface="Arial" pitchFamily="34" charset="0"/>
            </a:endParaRPr>
          </a:p>
          <a:p>
            <a:pPr lvl="1" eaLnBrk="1" hangingPunct="1"/>
            <a:r>
              <a:rPr lang="fr-FR" sz="2300" dirty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Chaque pilier est défini par des </a:t>
            </a:r>
            <a:r>
              <a:rPr lang="fr-FR" sz="2300" b="1" dirty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grands objectifs de formation</a:t>
            </a:r>
            <a:r>
              <a:rPr lang="fr-FR" sz="2300" dirty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, en lien avec les 5 domaines du socle</a:t>
            </a:r>
          </a:p>
          <a:p>
            <a:pPr lvl="1" eaLnBrk="1" hangingPunct="1"/>
            <a:endParaRPr lang="fr-FR" sz="2300" dirty="0">
              <a:latin typeface="Calibri" pitchFamily="34" charset="0"/>
              <a:ea typeface="ＭＳ Ｐゴシック" pitchFamily="34" charset="-128"/>
              <a:cs typeface="Arial" pitchFamily="34" charset="0"/>
            </a:endParaRPr>
          </a:p>
          <a:p>
            <a:pPr lvl="1" eaLnBrk="1" hangingPunct="1"/>
            <a:endParaRPr lang="fr-FR" sz="2300" dirty="0">
              <a:latin typeface="Calibri" pitchFamily="34" charset="0"/>
              <a:ea typeface="ＭＳ Ｐゴシック" pitchFamily="34" charset="-128"/>
              <a:cs typeface="Arial" pitchFamily="34" charset="0"/>
            </a:endParaRPr>
          </a:p>
          <a:p>
            <a:pPr lvl="1" eaLnBrk="1" hangingPunct="1"/>
            <a:r>
              <a:rPr lang="fr-FR" sz="2300" dirty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Chaque grand objectif se décline par des repères de progression selon les cycles d</a:t>
            </a:r>
            <a:r>
              <a:rPr lang="ja-JP" altLang="fr-FR" sz="2300" dirty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’</a:t>
            </a:r>
            <a:r>
              <a:rPr lang="fr-FR" altLang="ja-JP" sz="2300" dirty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apprentissage </a:t>
            </a:r>
          </a:p>
          <a:p>
            <a:pPr lvl="1" algn="ctr" eaLnBrk="1" hangingPunct="1">
              <a:buFont typeface="Wingdings 2" pitchFamily="18" charset="2"/>
              <a:buNone/>
            </a:pPr>
            <a:r>
              <a:rPr lang="fr-FR" sz="2000" dirty="0">
                <a:latin typeface="Calibri" pitchFamily="34" charset="0"/>
                <a:ea typeface="ＭＳ Ｐゴシック" pitchFamily="34" charset="-128"/>
                <a:cs typeface="Arial" pitchFamily="34" charset="0"/>
              </a:rPr>
              <a:t>(éléments indicatifs à construire en fonction des projets)</a:t>
            </a:r>
            <a:endParaRPr lang="fr-FR" dirty="0">
              <a:latin typeface="Calibri" pitchFamily="34" charset="0"/>
              <a:ea typeface="ＭＳ Ｐゴシック" pitchFamily="34" charset="-128"/>
              <a:cs typeface="Arial" pitchFamily="34" charset="0"/>
            </a:endParaRPr>
          </a:p>
          <a:p>
            <a:pPr lvl="1" eaLnBrk="1" hangingPunct="1"/>
            <a:endParaRPr lang="fr-FR" sz="230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lvl="1" eaLnBrk="1" hangingPunct="1"/>
            <a:endParaRPr lang="fr-FR" sz="230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lvl="1" eaLnBrk="1" hangingPunct="1"/>
            <a:endParaRPr lang="fr-FR" sz="230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8" name="Flèche vers le bas 7"/>
          <p:cNvSpPr/>
          <p:nvPr/>
        </p:nvSpPr>
        <p:spPr>
          <a:xfrm>
            <a:off x="5591175" y="2708276"/>
            <a:ext cx="217488" cy="504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Flèche vers le bas 8"/>
          <p:cNvSpPr/>
          <p:nvPr/>
        </p:nvSpPr>
        <p:spPr>
          <a:xfrm>
            <a:off x="5661968" y="4365625"/>
            <a:ext cx="217488" cy="5032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995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</TotalTime>
  <Words>1523</Words>
  <Application>Microsoft Office PowerPoint</Application>
  <PresentationFormat>Grand écran</PresentationFormat>
  <Paragraphs>182</Paragraphs>
  <Slides>21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31" baseType="lpstr">
      <vt:lpstr>ＭＳ Ｐゴシック</vt:lpstr>
      <vt:lpstr>Arial</vt:lpstr>
      <vt:lpstr>Calibri</vt:lpstr>
      <vt:lpstr>Calibri Light</vt:lpstr>
      <vt:lpstr>Helvetica</vt:lpstr>
      <vt:lpstr>System Font Heavy</vt:lpstr>
      <vt:lpstr>Times New Roman</vt:lpstr>
      <vt:lpstr>Wingdings</vt:lpstr>
      <vt:lpstr>Wingdings 2</vt:lpstr>
      <vt:lpstr>Office Theme</vt:lpstr>
      <vt:lpstr>Parcours et PEAC au cycle 3 </vt:lpstr>
      <vt:lpstr>Présentation PowerPoint</vt:lpstr>
      <vt:lpstr>L’EAC : encadrée par des textes officiels</vt:lpstr>
      <vt:lpstr>Présentation PowerPoint</vt:lpstr>
      <vt:lpstr>Définir l’éducation artistique et culturelle : 3 piliers</vt:lpstr>
      <vt:lpstr>Présentation PowerPoint</vt:lpstr>
      <vt:lpstr>Le PEAC implique</vt:lpstr>
      <vt:lpstr>Le PEAC et les compétences</vt:lpstr>
      <vt:lpstr>Le référentiel du parcours</vt:lpstr>
      <vt:lpstr>Présentation PowerPoint</vt:lpstr>
      <vt:lpstr>Présentation PowerPoint</vt:lpstr>
      <vt:lpstr>Présentation PowerPoint</vt:lpstr>
      <vt:lpstr>Présentation PowerPoint</vt:lpstr>
      <vt:lpstr>Le référent culture</vt:lpstr>
      <vt:lpstr>Folios</vt:lpstr>
      <vt:lpstr>Présentation PowerPoint</vt:lpstr>
      <vt:lpstr>Présentation PowerPoint</vt:lpstr>
      <vt:lpstr>Questions pour engager une réflexion sur l’évaluation</vt:lpstr>
      <vt:lpstr>Sitographie</vt:lpstr>
      <vt:lpstr>Bibliographie</vt:lpstr>
      <vt:lpstr>Mettre en œuvre le Parcours d’éducation artistique et culturelle en équipe inter-degrés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parcours</dc:title>
  <dc:creator>Patricia MARSZAL</dc:creator>
  <cp:lastModifiedBy>Patricia MARSZAL</cp:lastModifiedBy>
  <cp:revision>25</cp:revision>
  <dcterms:created xsi:type="dcterms:W3CDTF">2017-01-20T16:03:03Z</dcterms:created>
  <dcterms:modified xsi:type="dcterms:W3CDTF">2017-01-30T19:19:00Z</dcterms:modified>
</cp:coreProperties>
</file>